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72" r:id="rId2"/>
  </p:sldMasterIdLst>
  <p:notesMasterIdLst>
    <p:notesMasterId r:id="rId21"/>
  </p:notesMasterIdLst>
  <p:sldIdLst>
    <p:sldId id="258" r:id="rId3"/>
    <p:sldId id="1128" r:id="rId4"/>
    <p:sldId id="1129" r:id="rId5"/>
    <p:sldId id="1130" r:id="rId6"/>
    <p:sldId id="1131" r:id="rId7"/>
    <p:sldId id="1132" r:id="rId8"/>
    <p:sldId id="1143" r:id="rId9"/>
    <p:sldId id="1133" r:id="rId10"/>
    <p:sldId id="1134" r:id="rId11"/>
    <p:sldId id="1135" r:id="rId12"/>
    <p:sldId id="1136" r:id="rId13"/>
    <p:sldId id="1137" r:id="rId14"/>
    <p:sldId id="1138" r:id="rId15"/>
    <p:sldId id="1139" r:id="rId16"/>
    <p:sldId id="1140" r:id="rId17"/>
    <p:sldId id="1141" r:id="rId18"/>
    <p:sldId id="1142" r:id="rId19"/>
    <p:sldId id="266" r:id="rId20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A00"/>
    <a:srgbClr val="525252"/>
    <a:srgbClr val="D94F40"/>
    <a:srgbClr val="FF8900"/>
    <a:srgbClr val="FFB61A"/>
    <a:srgbClr val="D6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9" autoAdjust="0"/>
    <p:restoredTop sz="94643"/>
  </p:normalViewPr>
  <p:slideViewPr>
    <p:cSldViewPr snapToGrid="0">
      <p:cViewPr>
        <p:scale>
          <a:sx n="50" d="100"/>
          <a:sy n="50" d="100"/>
        </p:scale>
        <p:origin x="160" y="4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35F5B-3536-2C41-94FA-4233FE2E9990}" type="datetimeFigureOut">
              <a:rPr lang="en-US" smtClean="0"/>
              <a:t>5/22/20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A5E4A-65BD-794C-A3D1-2B07C3699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0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8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43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28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72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83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01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53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61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22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52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A5E4A-65BD-794C-A3D1-2B07C3699B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8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ADB788-4D0B-6347-97F4-28ABE38CA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8F78722-00D1-2047-AD18-AD6F9142B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24DDB7-AD70-C441-A3E3-D1D911F24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5/22/20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F2806D-8D32-2A48-B314-C51531F0E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F95868-A5FB-1D44-A57F-48F21E995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0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203805-3F96-484F-AA3B-22CC8141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A0F6DB-649D-D248-821B-63C07D050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558160-71ED-5C47-8B42-34D3619B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5/22/20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4863E7-E025-044A-970E-05FC2D55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790770-C241-4F46-9767-A54ADA9B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8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8AE0380-9DBE-1E4C-B690-0502C9891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444F80C-35DD-1647-8671-2DF40325E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1000" cy="11623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7FDBE9-A8E9-EF47-8CA1-78E6D6C13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5/22/20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D32E38-859A-654D-BC11-C91BCA044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C0D5D0-8644-9746-AAAE-3BE8EEC6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57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白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824715-0382-E848-9C17-C9F0FAB38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01019" y="746121"/>
            <a:ext cx="1881627" cy="41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12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V Summit(1)-底纹.psd" descr="KV Summit(1)-底纹.psd"/>
          <p:cNvPicPr>
            <a:picLocks noChangeAspect="1"/>
          </p:cNvPicPr>
          <p:nvPr/>
        </p:nvPicPr>
        <p:blipFill>
          <a:blip r:embed="rId2">
            <a:alphaModFix amt="23558"/>
          </a:blip>
          <a:stretch>
            <a:fillRect/>
          </a:stretch>
        </p:blipFill>
        <p:spPr>
          <a:xfrm>
            <a:off x="0" y="-20824"/>
            <a:ext cx="24682848" cy="13842242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Shape 110">
            <a:extLst>
              <a:ext uri="{FF2B5EF4-FFF2-40B4-BE49-F238E27FC236}">
                <a16:creationId xmlns:a16="http://schemas.microsoft.com/office/drawing/2014/main" xmlns="" id="{903A44D2-4516-A245-B179-68C9EAFF402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833860" y="12625614"/>
            <a:ext cx="453238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xmlns="" id="{66F478D9-8D32-2C49-85E7-51ADAE368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594" y="696491"/>
            <a:ext cx="18598055" cy="707334"/>
          </a:xfrm>
          <a:prstGeom prst="rect">
            <a:avLst/>
          </a:prstGeom>
        </p:spPr>
        <p:txBody>
          <a:bodyPr/>
          <a:lstStyle>
            <a:lvl1pPr>
              <a:defRPr sz="54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请填写大标题</a:t>
            </a:r>
            <a:r>
              <a:rPr lang="en-US" altLang="zh-CN" dirty="0"/>
              <a:t>-</a:t>
            </a:r>
            <a:r>
              <a:rPr lang="zh-TW" altLang="en-US" dirty="0"/>
              <a:t>微软雅黑</a:t>
            </a:r>
            <a:r>
              <a:rPr lang="en-US" altLang="zh-CN" dirty="0"/>
              <a:t>-54</a:t>
            </a:r>
            <a:r>
              <a:rPr lang="zh-TW" altLang="en-US" dirty="0"/>
              <a:t>磅</a:t>
            </a:r>
            <a:r>
              <a:rPr lang="zh-CN" altLang="en-US" dirty="0"/>
              <a:t> </a:t>
            </a:r>
            <a:r>
              <a:rPr lang="zh-TW" altLang="en-US" dirty="0"/>
              <a:t>加粗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B071E0B-7987-374B-A1C0-F9AEB69E52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01019" y="746121"/>
            <a:ext cx="1881627" cy="41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5889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像" descr="图像">
            <a:extLst>
              <a:ext uri="{FF2B5EF4-FFF2-40B4-BE49-F238E27FC236}">
                <a16:creationId xmlns:a16="http://schemas.microsoft.com/office/drawing/2014/main" xmlns="" id="{A5EBC9B0-E84E-4437-A520-22A22FD8D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633" t="21591" r="15678"/>
          <a:stretch/>
        </p:blipFill>
        <p:spPr>
          <a:xfrm>
            <a:off x="3441032" y="-27753"/>
            <a:ext cx="20942968" cy="13743753"/>
          </a:xfrm>
          <a:prstGeom prst="rect">
            <a:avLst/>
          </a:prstGeom>
          <a:ln w="3175">
            <a:miter lim="400000"/>
          </a:ln>
        </p:spPr>
      </p:pic>
      <p:sp>
        <p:nvSpPr>
          <p:cNvPr id="8" name="矩形">
            <a:extLst>
              <a:ext uri="{FF2B5EF4-FFF2-40B4-BE49-F238E27FC236}">
                <a16:creationId xmlns:a16="http://schemas.microsoft.com/office/drawing/2014/main" xmlns="" id="{E6DA9CB9-AD67-48B3-88C1-5A0D6E1B7C34}"/>
              </a:ext>
            </a:extLst>
          </p:cNvPr>
          <p:cNvSpPr/>
          <p:nvPr userDrawn="1"/>
        </p:nvSpPr>
        <p:spPr>
          <a:xfrm flipH="1">
            <a:off x="-1" y="-24277"/>
            <a:ext cx="5548814" cy="13740277"/>
          </a:xfrm>
          <a:prstGeom prst="rect">
            <a:avLst/>
          </a:prstGeom>
          <a:gradFill>
            <a:gsLst>
              <a:gs pos="0">
                <a:srgbClr val="FFB61A"/>
              </a:gs>
              <a:gs pos="100000">
                <a:srgbClr val="FF6A00"/>
              </a:gs>
            </a:gsLst>
            <a:lin ang="692526"/>
          </a:gradFill>
          <a:ln w="3175">
            <a:miter lim="400000"/>
          </a:ln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040">
              <a:cs typeface="+mn-ea"/>
              <a:sym typeface="+mn-lt"/>
            </a:endParaRPr>
          </a:p>
        </p:txBody>
      </p:sp>
      <p:sp>
        <p:nvSpPr>
          <p:cNvPr id="9" name="矩形">
            <a:extLst>
              <a:ext uri="{FF2B5EF4-FFF2-40B4-BE49-F238E27FC236}">
                <a16:creationId xmlns:a16="http://schemas.microsoft.com/office/drawing/2014/main" xmlns="" id="{BE110EF5-636B-4704-A121-8762DE8D9418}"/>
              </a:ext>
            </a:extLst>
          </p:cNvPr>
          <p:cNvSpPr/>
          <p:nvPr userDrawn="1"/>
        </p:nvSpPr>
        <p:spPr>
          <a:xfrm>
            <a:off x="2408598" y="2490585"/>
            <a:ext cx="8868965" cy="7820063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ffectLst>
            <a:outerShdw blurRad="342900" dist="12700" dir="5400000" rotWithShape="0">
              <a:srgbClr val="000000">
                <a:alpha val="132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040">
              <a:cs typeface="+mn-ea"/>
              <a:sym typeface="+mn-lt"/>
            </a:endParaRPr>
          </a:p>
        </p:txBody>
      </p:sp>
      <p:sp>
        <p:nvSpPr>
          <p:cNvPr id="10" name="Analytics and Intelligence">
            <a:extLst>
              <a:ext uri="{FF2B5EF4-FFF2-40B4-BE49-F238E27FC236}">
                <a16:creationId xmlns:a16="http://schemas.microsoft.com/office/drawing/2014/main" xmlns="" id="{8685B7CC-420C-4F0E-A14C-3BBEE070252A}"/>
              </a:ext>
            </a:extLst>
          </p:cNvPr>
          <p:cNvSpPr txBox="1"/>
          <p:nvPr userDrawn="1"/>
        </p:nvSpPr>
        <p:spPr>
          <a:xfrm>
            <a:off x="3122884" y="3910302"/>
            <a:ext cx="7968381" cy="101180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9526" tIns="49526" rIns="49526" bIns="49526" anchor="ctr">
            <a:spAutoFit/>
          </a:bodyPr>
          <a:lstStyle>
            <a:lvl1pPr algn="l">
              <a:lnSpc>
                <a:spcPct val="110000"/>
              </a:lnSpc>
              <a:defRPr sz="10200">
                <a:solidFill>
                  <a:srgbClr val="79797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zh-TW" altLang="en-US" sz="5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这里是章节页标题</a:t>
            </a:r>
            <a:endParaRPr sz="5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">
            <a:extLst>
              <a:ext uri="{FF2B5EF4-FFF2-40B4-BE49-F238E27FC236}">
                <a16:creationId xmlns:a16="http://schemas.microsoft.com/office/drawing/2014/main" xmlns="" id="{2013BE1C-05B0-47C0-9155-145630F9D163}"/>
              </a:ext>
            </a:extLst>
          </p:cNvPr>
          <p:cNvSpPr/>
          <p:nvPr userDrawn="1"/>
        </p:nvSpPr>
        <p:spPr>
          <a:xfrm>
            <a:off x="3122884" y="5380216"/>
            <a:ext cx="3735863" cy="99054"/>
          </a:xfrm>
          <a:prstGeom prst="rect">
            <a:avLst/>
          </a:prstGeom>
          <a:gradFill>
            <a:gsLst>
              <a:gs pos="0">
                <a:srgbClr val="FFB61A"/>
              </a:gs>
              <a:gs pos="100000">
                <a:srgbClr val="FF6A00"/>
              </a:gs>
            </a:gsLst>
            <a:lin ang="10800000"/>
          </a:gradFill>
          <a:ln w="3175">
            <a:miter lim="400000"/>
          </a:ln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040">
              <a:cs typeface="+mn-ea"/>
              <a:sym typeface="+mn-lt"/>
            </a:endParaRPr>
          </a:p>
        </p:txBody>
      </p:sp>
      <p:sp>
        <p:nvSpPr>
          <p:cNvPr id="12" name="Shape 130">
            <a:extLst>
              <a:ext uri="{FF2B5EF4-FFF2-40B4-BE49-F238E27FC236}">
                <a16:creationId xmlns:a16="http://schemas.microsoft.com/office/drawing/2014/main" xmlns="" id="{229F73CC-D4B6-4FD7-811D-CA5F3410BB7C}"/>
              </a:ext>
            </a:extLst>
          </p:cNvPr>
          <p:cNvSpPr/>
          <p:nvPr userDrawn="1"/>
        </p:nvSpPr>
        <p:spPr>
          <a:xfrm>
            <a:off x="3122884" y="6070649"/>
            <a:ext cx="2807948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添加文字内容</a:t>
            </a:r>
            <a:endParaRPr lang="en-US" altLang="zh-TW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添加文字内容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添加文字内容</a:t>
            </a:r>
            <a:endParaRPr lang="en-US" altLang="zh-CN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1906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白底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V Summit(1)-底纹.psd" descr="KV Summit(1)-底纹.psd">
            <a:extLst>
              <a:ext uri="{FF2B5EF4-FFF2-40B4-BE49-F238E27FC236}">
                <a16:creationId xmlns:a16="http://schemas.microsoft.com/office/drawing/2014/main" xmlns="" id="{12D42E8F-FFC5-5447-A032-162E57E327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558"/>
          </a:blip>
          <a:stretch>
            <a:fillRect/>
          </a:stretch>
        </p:blipFill>
        <p:spPr>
          <a:xfrm>
            <a:off x="0" y="-20824"/>
            <a:ext cx="24682848" cy="13842242"/>
          </a:xfrm>
          <a:prstGeom prst="rect">
            <a:avLst/>
          </a:prstGeom>
          <a:ln w="3175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B4608D-9A1B-774A-95AD-1708DAEE70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01019" y="746121"/>
            <a:ext cx="1881627" cy="41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93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白色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8B2D989-8CDB-412B-BBB2-A045F7EBB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6F99B1-AFC9-0C45-A7C4-EE78795714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01019" y="746121"/>
            <a:ext cx="1881627" cy="41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90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白色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8B2D989-8CDB-412B-BBB2-A045F7EBB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6F99B1-AFC9-0C45-A7C4-EE78795714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01019" y="746121"/>
            <a:ext cx="1881627" cy="410710"/>
          </a:xfrm>
          <a:prstGeom prst="rect">
            <a:avLst/>
          </a:prstGeom>
        </p:spPr>
      </p:pic>
      <p:sp>
        <p:nvSpPr>
          <p:cNvPr id="4" name="Title 18">
            <a:extLst>
              <a:ext uri="{FF2B5EF4-FFF2-40B4-BE49-F238E27FC236}">
                <a16:creationId xmlns:a16="http://schemas.microsoft.com/office/drawing/2014/main" xmlns="" id="{C4F7D60D-8920-6642-B070-CB87EEF1E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594" y="696491"/>
            <a:ext cx="18598055" cy="707334"/>
          </a:xfrm>
          <a:prstGeom prst="rect">
            <a:avLst/>
          </a:prstGeom>
        </p:spPr>
        <p:txBody>
          <a:bodyPr/>
          <a:lstStyle>
            <a:lvl1pPr>
              <a:defRPr sz="54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请填写大标题</a:t>
            </a:r>
            <a:r>
              <a:rPr lang="en-US" altLang="zh-CN" dirty="0"/>
              <a:t>-</a:t>
            </a:r>
            <a:r>
              <a:rPr lang="zh-TW" altLang="en-US" dirty="0"/>
              <a:t>微软雅黑</a:t>
            </a:r>
            <a:r>
              <a:rPr lang="en-US" altLang="zh-CN" dirty="0"/>
              <a:t>-54</a:t>
            </a:r>
            <a:r>
              <a:rPr lang="zh-TW" altLang="en-US" dirty="0"/>
              <a:t>磅</a:t>
            </a:r>
            <a:r>
              <a:rPr lang="zh-CN" altLang="en-US" dirty="0"/>
              <a:t> </a:t>
            </a:r>
            <a:r>
              <a:rPr lang="zh-TW" altLang="en-US" dirty="0"/>
              <a:t>加粗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505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白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824715-0382-E848-9C17-C9F0FAB38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01019" y="746121"/>
            <a:ext cx="1881627" cy="410710"/>
          </a:xfrm>
          <a:prstGeom prst="rect">
            <a:avLst/>
          </a:prstGeom>
        </p:spPr>
      </p:pic>
      <p:sp>
        <p:nvSpPr>
          <p:cNvPr id="3" name="Title 18">
            <a:extLst>
              <a:ext uri="{FF2B5EF4-FFF2-40B4-BE49-F238E27FC236}">
                <a16:creationId xmlns:a16="http://schemas.microsoft.com/office/drawing/2014/main" xmlns="" id="{39F36925-9BF9-E34B-81FA-D4413F83C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594" y="696491"/>
            <a:ext cx="18598055" cy="707334"/>
          </a:xfrm>
          <a:prstGeom prst="rect">
            <a:avLst/>
          </a:prstGeom>
        </p:spPr>
        <p:txBody>
          <a:bodyPr/>
          <a:lstStyle>
            <a:lvl1pPr>
              <a:defRPr sz="5400" b="1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dirty="0"/>
              <a:t>请填写大标题</a:t>
            </a:r>
            <a:r>
              <a:rPr lang="en-US" altLang="zh-CN" dirty="0"/>
              <a:t>-</a:t>
            </a:r>
            <a:r>
              <a:rPr lang="zh-TW" altLang="en-US" dirty="0"/>
              <a:t>微软雅黑</a:t>
            </a:r>
            <a:r>
              <a:rPr lang="en-US" altLang="zh-CN" dirty="0"/>
              <a:t>-54</a:t>
            </a:r>
            <a:r>
              <a:rPr lang="zh-TW" altLang="en-US" dirty="0"/>
              <a:t>磅</a:t>
            </a:r>
            <a:r>
              <a:rPr lang="zh-CN" altLang="en-US" dirty="0"/>
              <a:t> </a:t>
            </a:r>
            <a:r>
              <a:rPr lang="zh-TW" altLang="en-US" dirty="0"/>
              <a:t>加粗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015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黑色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A00190-BC4B-F745-B831-BFAEF33636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01019" y="746121"/>
            <a:ext cx="1881625" cy="41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06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28B0A2-D74C-3742-BC95-914DC30EA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0A9E6F-B76D-384E-A43B-8524DC930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B6A057-FD4F-8E48-9B7A-17D739EA8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5/22/20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8D55D0-53D8-2848-92EF-49948D33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B2F4E4-3448-EF49-8D07-031BE08E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00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橙色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">
            <a:extLst>
              <a:ext uri="{FF2B5EF4-FFF2-40B4-BE49-F238E27FC236}">
                <a16:creationId xmlns:a16="http://schemas.microsoft.com/office/drawing/2014/main" xmlns="" id="{80558C3A-5573-4476-976A-1E5C8A2BA12D}"/>
              </a:ext>
            </a:extLst>
          </p:cNvPr>
          <p:cNvSpPr/>
          <p:nvPr userDrawn="1"/>
        </p:nvSpPr>
        <p:spPr>
          <a:xfrm>
            <a:off x="0" y="0"/>
            <a:ext cx="24384000" cy="11562080"/>
          </a:xfrm>
          <a:prstGeom prst="rect">
            <a:avLst/>
          </a:prstGeom>
          <a:gradFill>
            <a:gsLst>
              <a:gs pos="0">
                <a:srgbClr val="FF6A00">
                  <a:alpha val="97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3175">
            <a:miter lim="400000"/>
          </a:ln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040" dirty="0">
              <a:latin typeface="Arial Unicode MS" panose="020B0604020202020204" pitchFamily="34" charset="-122"/>
            </a:endParaRPr>
          </a:p>
        </p:txBody>
      </p:sp>
      <p:sp>
        <p:nvSpPr>
          <p:cNvPr id="9" name="矩形">
            <a:extLst>
              <a:ext uri="{FF2B5EF4-FFF2-40B4-BE49-F238E27FC236}">
                <a16:creationId xmlns:a16="http://schemas.microsoft.com/office/drawing/2014/main" xmlns="" id="{C6764A84-D02D-457E-B04B-881D135FF526}"/>
              </a:ext>
            </a:extLst>
          </p:cNvPr>
          <p:cNvSpPr/>
          <p:nvPr userDrawn="1"/>
        </p:nvSpPr>
        <p:spPr>
          <a:xfrm flipV="1">
            <a:off x="0" y="5003800"/>
            <a:ext cx="24384000" cy="8712200"/>
          </a:xfrm>
          <a:prstGeom prst="rect">
            <a:avLst/>
          </a:prstGeom>
          <a:gradFill>
            <a:gsLst>
              <a:gs pos="0">
                <a:srgbClr val="FF6A00">
                  <a:alpha val="97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3175">
            <a:miter lim="400000"/>
          </a:ln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040" dirty="0">
              <a:latin typeface="Arial Unicode MS" panose="020B0604020202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3350439-428D-1B44-8971-AD0FB212F1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01019" y="746121"/>
            <a:ext cx="1881625" cy="41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96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637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239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290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717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013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804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8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140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28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751CA1-CEC7-454A-9C5E-BF854CA96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E92C0C-11E4-824F-80D7-962E4A84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0FDA54-621B-C044-8818-F511DA08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5/22/20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94635B-5A38-274D-B60C-0C8AB74C9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412CE9-E06A-1F4E-B59E-D3F259AC0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48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048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F3E0A-859B-40FE-BD7B-70A2DEFA559D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657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86C965-1DE6-DC46-8F62-3368CC3E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1C6CB1-F5B7-4A46-889C-A937E4A34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FDFEB0-2E8E-6049-A4D9-45F25F927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39400" cy="8702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283750-292D-6241-8FAA-1FDEEF06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5/22/20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419D11-C316-B84E-915F-EE60C98CC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7B4067-2939-EB46-BC4C-C3FCEEE8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20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CE3CEF-41D6-5B49-A9A0-B949BB7C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AF21E2-C25B-C547-AD8C-B9DEFF7B4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5A7769-31E5-C747-A8A2-36AC16913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0BB3937-3C07-414B-8E6C-43814531CC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3ABB0EB-1CCD-304A-A98C-483FB9144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CD40AF-1E09-DB42-89BF-CF8AE4D27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5/22/20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17DA117-96AB-494B-B15B-76BC7A84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78398B6-E567-6C4E-90AA-12E407193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81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094B89-1DFF-EE4E-9350-57FFA3AB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F62A5AE-DC89-6240-A702-C3D9D5417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5/22/20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B121A5A-88BD-3742-A083-691BB3120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92CB984-80E4-EB45-9AA2-C836AB32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13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47838C-9FEA-2443-AA5D-5BB01D7A2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5/22/20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721E103-BC4E-2242-99B2-F2A23599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05357F-79C8-7947-AF83-640E29AB7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0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5EAEE9-811F-0048-B4A1-5BCA5D7FA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C8249B-4B77-AC4E-BE33-02B3C627B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E7BFA37-D1D6-BD44-A61D-F25CD6C7F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9275CB0-AC2D-7A48-8C49-3DFE63F91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5/22/20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118432-C243-0341-B651-BC1F2019C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3D710D-198B-9146-8035-7A0DE942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6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554985-A87B-6343-BC8A-F976E940E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069B17E-879D-D24C-9558-4D7C639F21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48A5520-4E77-F743-863D-01008C9DF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FF9A2A-FFC7-B74B-83E8-DA9E123A6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419F2-F92F-F647-9C3D-4187E77ACCD3}" type="datetimeFigureOut">
              <a:rPr lang="en-US" smtClean="0"/>
              <a:t>5/22/20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B6C83E-7D3A-204D-A8C7-F366F33C7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A472EA-BC3E-7047-BE86-9F4367E56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99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F546A2E-B1A9-E94A-94FB-650058BEE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760CD4-BC18-E242-8F67-09E360C5F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7E82B7-CCAA-5645-8DFC-ECE2B231D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419F2-F92F-F647-9C3D-4187E77ACCD3}" type="datetimeFigureOut">
              <a:rPr lang="en-US" smtClean="0"/>
              <a:t>5/22/20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82D7D2-91AC-1B4C-A72F-66F306AAA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B09872-9CF6-224D-8E1A-32D2C18D3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0DCB7-87AF-4349-A25D-378F24E37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5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60" r:id="rId12"/>
    <p:sldLayoutId id="2147483761" r:id="rId13"/>
    <p:sldLayoutId id="2147483661" r:id="rId14"/>
    <p:sldLayoutId id="2147483684" r:id="rId15"/>
    <p:sldLayoutId id="2147483687" r:id="rId16"/>
    <p:sldLayoutId id="2147483703" r:id="rId17"/>
    <p:sldLayoutId id="2147483702" r:id="rId18"/>
    <p:sldLayoutId id="2147483686" r:id="rId19"/>
    <p:sldLayoutId id="214748368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F3E0A-859B-40FE-BD7B-70A2DEFA559D}" type="datetimeFigureOut">
              <a:rPr lang="zh-CN" altLang="en-US" smtClean="0"/>
              <a:t>2020/5/22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EE07B-EE97-427C-822E-D26C92C1B1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77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2.emf"/><Relationship Id="rId20" Type="http://schemas.openxmlformats.org/officeDocument/2006/relationships/image" Target="../media/image173.emf"/><Relationship Id="rId21" Type="http://schemas.openxmlformats.org/officeDocument/2006/relationships/image" Target="../media/image174.emf"/><Relationship Id="rId22" Type="http://schemas.openxmlformats.org/officeDocument/2006/relationships/image" Target="../media/image175.emf"/><Relationship Id="rId23" Type="http://schemas.openxmlformats.org/officeDocument/2006/relationships/image" Target="../media/image176.emf"/><Relationship Id="rId24" Type="http://schemas.openxmlformats.org/officeDocument/2006/relationships/image" Target="../media/image31.emf"/><Relationship Id="rId25" Type="http://schemas.openxmlformats.org/officeDocument/2006/relationships/image" Target="../media/image177.emf"/><Relationship Id="rId10" Type="http://schemas.openxmlformats.org/officeDocument/2006/relationships/image" Target="../media/image163.emf"/><Relationship Id="rId11" Type="http://schemas.openxmlformats.org/officeDocument/2006/relationships/image" Target="../media/image164.emf"/><Relationship Id="rId12" Type="http://schemas.openxmlformats.org/officeDocument/2006/relationships/image" Target="../media/image165.emf"/><Relationship Id="rId13" Type="http://schemas.openxmlformats.org/officeDocument/2006/relationships/image" Target="../media/image166.emf"/><Relationship Id="rId14" Type="http://schemas.openxmlformats.org/officeDocument/2006/relationships/image" Target="../media/image167.emf"/><Relationship Id="rId15" Type="http://schemas.openxmlformats.org/officeDocument/2006/relationships/image" Target="../media/image168.emf"/><Relationship Id="rId16" Type="http://schemas.openxmlformats.org/officeDocument/2006/relationships/image" Target="../media/image169.emf"/><Relationship Id="rId17" Type="http://schemas.openxmlformats.org/officeDocument/2006/relationships/image" Target="../media/image170.emf"/><Relationship Id="rId18" Type="http://schemas.openxmlformats.org/officeDocument/2006/relationships/image" Target="../media/image171.emf"/><Relationship Id="rId19" Type="http://schemas.openxmlformats.org/officeDocument/2006/relationships/image" Target="../media/image17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6.emf"/><Relationship Id="rId4" Type="http://schemas.openxmlformats.org/officeDocument/2006/relationships/image" Target="../media/image157.emf"/><Relationship Id="rId5" Type="http://schemas.openxmlformats.org/officeDocument/2006/relationships/image" Target="../media/image158.emf"/><Relationship Id="rId6" Type="http://schemas.openxmlformats.org/officeDocument/2006/relationships/image" Target="../media/image159.emf"/><Relationship Id="rId7" Type="http://schemas.openxmlformats.org/officeDocument/2006/relationships/image" Target="../media/image160.emf"/><Relationship Id="rId8" Type="http://schemas.openxmlformats.org/officeDocument/2006/relationships/image" Target="../media/image16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4" Type="http://schemas.openxmlformats.org/officeDocument/2006/relationships/image" Target="../media/image18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8.em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7.emf"/><Relationship Id="rId20" Type="http://schemas.openxmlformats.org/officeDocument/2006/relationships/image" Target="../media/image198.emf"/><Relationship Id="rId21" Type="http://schemas.openxmlformats.org/officeDocument/2006/relationships/image" Target="../media/image199.emf"/><Relationship Id="rId22" Type="http://schemas.openxmlformats.org/officeDocument/2006/relationships/image" Target="../media/image200.emf"/><Relationship Id="rId23" Type="http://schemas.openxmlformats.org/officeDocument/2006/relationships/image" Target="../media/image201.emf"/><Relationship Id="rId24" Type="http://schemas.openxmlformats.org/officeDocument/2006/relationships/image" Target="../media/image202.emf"/><Relationship Id="rId25" Type="http://schemas.openxmlformats.org/officeDocument/2006/relationships/image" Target="../media/image203.emf"/><Relationship Id="rId26" Type="http://schemas.openxmlformats.org/officeDocument/2006/relationships/image" Target="../media/image204.emf"/><Relationship Id="rId27" Type="http://schemas.openxmlformats.org/officeDocument/2006/relationships/image" Target="../media/image31.emf"/><Relationship Id="rId10" Type="http://schemas.openxmlformats.org/officeDocument/2006/relationships/image" Target="../media/image188.emf"/><Relationship Id="rId11" Type="http://schemas.openxmlformats.org/officeDocument/2006/relationships/image" Target="../media/image189.emf"/><Relationship Id="rId12" Type="http://schemas.openxmlformats.org/officeDocument/2006/relationships/image" Target="../media/image190.emf"/><Relationship Id="rId13" Type="http://schemas.openxmlformats.org/officeDocument/2006/relationships/image" Target="../media/image191.emf"/><Relationship Id="rId14" Type="http://schemas.openxmlformats.org/officeDocument/2006/relationships/image" Target="../media/image192.emf"/><Relationship Id="rId15" Type="http://schemas.openxmlformats.org/officeDocument/2006/relationships/image" Target="../media/image193.emf"/><Relationship Id="rId16" Type="http://schemas.openxmlformats.org/officeDocument/2006/relationships/image" Target="../media/image194.emf"/><Relationship Id="rId17" Type="http://schemas.openxmlformats.org/officeDocument/2006/relationships/image" Target="../media/image195.emf"/><Relationship Id="rId18" Type="http://schemas.openxmlformats.org/officeDocument/2006/relationships/image" Target="../media/image196.emf"/><Relationship Id="rId19" Type="http://schemas.openxmlformats.org/officeDocument/2006/relationships/image" Target="../media/image19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1.emf"/><Relationship Id="rId4" Type="http://schemas.openxmlformats.org/officeDocument/2006/relationships/image" Target="../media/image182.emf"/><Relationship Id="rId5" Type="http://schemas.openxmlformats.org/officeDocument/2006/relationships/image" Target="../media/image183.emf"/><Relationship Id="rId6" Type="http://schemas.openxmlformats.org/officeDocument/2006/relationships/image" Target="../media/image184.emf"/><Relationship Id="rId7" Type="http://schemas.openxmlformats.org/officeDocument/2006/relationships/image" Target="../media/image185.emf"/><Relationship Id="rId8" Type="http://schemas.openxmlformats.org/officeDocument/2006/relationships/image" Target="../media/image18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4" Type="http://schemas.openxmlformats.org/officeDocument/2006/relationships/image" Target="../media/image207.emf"/><Relationship Id="rId5" Type="http://schemas.openxmlformats.org/officeDocument/2006/relationships/image" Target="../media/image208.emf"/><Relationship Id="rId6" Type="http://schemas.openxmlformats.org/officeDocument/2006/relationships/image" Target="../media/image31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5.emf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5.emf"/><Relationship Id="rId20" Type="http://schemas.openxmlformats.org/officeDocument/2006/relationships/image" Target="../media/image226.emf"/><Relationship Id="rId21" Type="http://schemas.openxmlformats.org/officeDocument/2006/relationships/image" Target="../media/image227.emf"/><Relationship Id="rId22" Type="http://schemas.openxmlformats.org/officeDocument/2006/relationships/image" Target="../media/image228.emf"/><Relationship Id="rId23" Type="http://schemas.openxmlformats.org/officeDocument/2006/relationships/image" Target="../media/image229.emf"/><Relationship Id="rId24" Type="http://schemas.openxmlformats.org/officeDocument/2006/relationships/image" Target="../media/image230.emf"/><Relationship Id="rId25" Type="http://schemas.openxmlformats.org/officeDocument/2006/relationships/image" Target="../media/image231.emf"/><Relationship Id="rId26" Type="http://schemas.openxmlformats.org/officeDocument/2006/relationships/image" Target="../media/image232.emf"/><Relationship Id="rId27" Type="http://schemas.openxmlformats.org/officeDocument/2006/relationships/image" Target="../media/image31.emf"/><Relationship Id="rId10" Type="http://schemas.openxmlformats.org/officeDocument/2006/relationships/image" Target="../media/image216.emf"/><Relationship Id="rId11" Type="http://schemas.openxmlformats.org/officeDocument/2006/relationships/image" Target="../media/image217.emf"/><Relationship Id="rId12" Type="http://schemas.openxmlformats.org/officeDocument/2006/relationships/image" Target="../media/image218.emf"/><Relationship Id="rId13" Type="http://schemas.openxmlformats.org/officeDocument/2006/relationships/image" Target="../media/image219.emf"/><Relationship Id="rId14" Type="http://schemas.openxmlformats.org/officeDocument/2006/relationships/image" Target="../media/image220.emf"/><Relationship Id="rId15" Type="http://schemas.openxmlformats.org/officeDocument/2006/relationships/image" Target="../media/image221.emf"/><Relationship Id="rId16" Type="http://schemas.openxmlformats.org/officeDocument/2006/relationships/image" Target="../media/image222.emf"/><Relationship Id="rId17" Type="http://schemas.openxmlformats.org/officeDocument/2006/relationships/image" Target="../media/image223.emf"/><Relationship Id="rId18" Type="http://schemas.openxmlformats.org/officeDocument/2006/relationships/image" Target="../media/image224.emf"/><Relationship Id="rId19" Type="http://schemas.openxmlformats.org/officeDocument/2006/relationships/image" Target="../media/image22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9.emf"/><Relationship Id="rId4" Type="http://schemas.openxmlformats.org/officeDocument/2006/relationships/image" Target="../media/image210.emf"/><Relationship Id="rId5" Type="http://schemas.openxmlformats.org/officeDocument/2006/relationships/image" Target="../media/image211.emf"/><Relationship Id="rId6" Type="http://schemas.openxmlformats.org/officeDocument/2006/relationships/image" Target="../media/image212.emf"/><Relationship Id="rId7" Type="http://schemas.openxmlformats.org/officeDocument/2006/relationships/image" Target="../media/image213.emf"/><Relationship Id="rId8" Type="http://schemas.openxmlformats.org/officeDocument/2006/relationships/image" Target="../media/image214.em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2.emf"/><Relationship Id="rId12" Type="http://schemas.openxmlformats.org/officeDocument/2006/relationships/image" Target="../media/image243.emf"/><Relationship Id="rId13" Type="http://schemas.openxmlformats.org/officeDocument/2006/relationships/image" Target="../media/image244.emf"/><Relationship Id="rId14" Type="http://schemas.openxmlformats.org/officeDocument/2006/relationships/image" Target="../media/image245.emf"/><Relationship Id="rId15" Type="http://schemas.openxmlformats.org/officeDocument/2006/relationships/image" Target="../media/image31.emf"/><Relationship Id="rId16" Type="http://schemas.openxmlformats.org/officeDocument/2006/relationships/image" Target="../media/image246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3.emf"/><Relationship Id="rId3" Type="http://schemas.openxmlformats.org/officeDocument/2006/relationships/image" Target="../media/image234.emf"/><Relationship Id="rId4" Type="http://schemas.openxmlformats.org/officeDocument/2006/relationships/image" Target="../media/image235.emf"/><Relationship Id="rId5" Type="http://schemas.openxmlformats.org/officeDocument/2006/relationships/image" Target="../media/image236.emf"/><Relationship Id="rId6" Type="http://schemas.openxmlformats.org/officeDocument/2006/relationships/image" Target="../media/image237.emf"/><Relationship Id="rId7" Type="http://schemas.openxmlformats.org/officeDocument/2006/relationships/image" Target="../media/image238.emf"/><Relationship Id="rId8" Type="http://schemas.openxmlformats.org/officeDocument/2006/relationships/image" Target="../media/image239.emf"/><Relationship Id="rId9" Type="http://schemas.openxmlformats.org/officeDocument/2006/relationships/image" Target="../media/image240.emf"/><Relationship Id="rId10" Type="http://schemas.openxmlformats.org/officeDocument/2006/relationships/image" Target="../media/image2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emf"/><Relationship Id="rId4" Type="http://schemas.openxmlformats.org/officeDocument/2006/relationships/image" Target="../media/image248.emf"/><Relationship Id="rId5" Type="http://schemas.openxmlformats.org/officeDocument/2006/relationships/image" Target="../media/image249.emf"/><Relationship Id="rId6" Type="http://schemas.openxmlformats.org/officeDocument/2006/relationships/image" Target="../media/image250.emf"/><Relationship Id="rId7" Type="http://schemas.openxmlformats.org/officeDocument/2006/relationships/image" Target="../media/image251.emf"/><Relationship Id="rId8" Type="http://schemas.openxmlformats.org/officeDocument/2006/relationships/image" Target="../media/image252.emf"/><Relationship Id="rId9" Type="http://schemas.openxmlformats.org/officeDocument/2006/relationships/image" Target="../media/image31.emf"/><Relationship Id="rId10" Type="http://schemas.openxmlformats.org/officeDocument/2006/relationships/image" Target="../media/image25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4.jpg"/><Relationship Id="rId3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emf"/><Relationship Id="rId20" Type="http://schemas.openxmlformats.org/officeDocument/2006/relationships/image" Target="../media/image24.emf"/><Relationship Id="rId21" Type="http://schemas.openxmlformats.org/officeDocument/2006/relationships/image" Target="../media/image25.emf"/><Relationship Id="rId22" Type="http://schemas.openxmlformats.org/officeDocument/2006/relationships/image" Target="../media/image26.emf"/><Relationship Id="rId23" Type="http://schemas.openxmlformats.org/officeDocument/2006/relationships/image" Target="../media/image27.emf"/><Relationship Id="rId24" Type="http://schemas.openxmlformats.org/officeDocument/2006/relationships/image" Target="../media/image28.emf"/><Relationship Id="rId25" Type="http://schemas.openxmlformats.org/officeDocument/2006/relationships/image" Target="../media/image29.emf"/><Relationship Id="rId26" Type="http://schemas.openxmlformats.org/officeDocument/2006/relationships/image" Target="../media/image30.emf"/><Relationship Id="rId27" Type="http://schemas.openxmlformats.org/officeDocument/2006/relationships/image" Target="../media/image31.emf"/><Relationship Id="rId10" Type="http://schemas.openxmlformats.org/officeDocument/2006/relationships/image" Target="../media/image14.emf"/><Relationship Id="rId11" Type="http://schemas.openxmlformats.org/officeDocument/2006/relationships/image" Target="../media/image15.emf"/><Relationship Id="rId12" Type="http://schemas.openxmlformats.org/officeDocument/2006/relationships/image" Target="../media/image16.emf"/><Relationship Id="rId13" Type="http://schemas.openxmlformats.org/officeDocument/2006/relationships/image" Target="../media/image17.emf"/><Relationship Id="rId14" Type="http://schemas.openxmlformats.org/officeDocument/2006/relationships/image" Target="../media/image18.emf"/><Relationship Id="rId15" Type="http://schemas.openxmlformats.org/officeDocument/2006/relationships/image" Target="../media/image19.emf"/><Relationship Id="rId16" Type="http://schemas.openxmlformats.org/officeDocument/2006/relationships/image" Target="../media/image20.emf"/><Relationship Id="rId17" Type="http://schemas.openxmlformats.org/officeDocument/2006/relationships/image" Target="../media/image21.emf"/><Relationship Id="rId18" Type="http://schemas.openxmlformats.org/officeDocument/2006/relationships/image" Target="../media/image22.emf"/><Relationship Id="rId19" Type="http://schemas.openxmlformats.org/officeDocument/2006/relationships/image" Target="../media/image2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emf"/><Relationship Id="rId20" Type="http://schemas.openxmlformats.org/officeDocument/2006/relationships/image" Target="../media/image49.emf"/><Relationship Id="rId21" Type="http://schemas.openxmlformats.org/officeDocument/2006/relationships/image" Target="../media/image50.emf"/><Relationship Id="rId22" Type="http://schemas.openxmlformats.org/officeDocument/2006/relationships/image" Target="../media/image51.emf"/><Relationship Id="rId23" Type="http://schemas.openxmlformats.org/officeDocument/2006/relationships/image" Target="../media/image52.emf"/><Relationship Id="rId24" Type="http://schemas.openxmlformats.org/officeDocument/2006/relationships/image" Target="../media/image53.emf"/><Relationship Id="rId25" Type="http://schemas.openxmlformats.org/officeDocument/2006/relationships/image" Target="../media/image54.emf"/><Relationship Id="rId26" Type="http://schemas.openxmlformats.org/officeDocument/2006/relationships/image" Target="../media/image55.emf"/><Relationship Id="rId27" Type="http://schemas.openxmlformats.org/officeDocument/2006/relationships/image" Target="../media/image31.emf"/><Relationship Id="rId10" Type="http://schemas.openxmlformats.org/officeDocument/2006/relationships/image" Target="../media/image39.emf"/><Relationship Id="rId11" Type="http://schemas.openxmlformats.org/officeDocument/2006/relationships/image" Target="../media/image40.emf"/><Relationship Id="rId12" Type="http://schemas.openxmlformats.org/officeDocument/2006/relationships/image" Target="../media/image41.emf"/><Relationship Id="rId13" Type="http://schemas.openxmlformats.org/officeDocument/2006/relationships/image" Target="../media/image42.emf"/><Relationship Id="rId14" Type="http://schemas.openxmlformats.org/officeDocument/2006/relationships/image" Target="../media/image43.emf"/><Relationship Id="rId15" Type="http://schemas.openxmlformats.org/officeDocument/2006/relationships/image" Target="../media/image44.emf"/><Relationship Id="rId16" Type="http://schemas.openxmlformats.org/officeDocument/2006/relationships/image" Target="../media/image45.emf"/><Relationship Id="rId17" Type="http://schemas.openxmlformats.org/officeDocument/2006/relationships/image" Target="../media/image46.emf"/><Relationship Id="rId18" Type="http://schemas.openxmlformats.org/officeDocument/2006/relationships/image" Target="../media/image47.emf"/><Relationship Id="rId19" Type="http://schemas.openxmlformats.org/officeDocument/2006/relationships/image" Target="../media/image48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emf"/><Relationship Id="rId20" Type="http://schemas.openxmlformats.org/officeDocument/2006/relationships/image" Target="../media/image73.emf"/><Relationship Id="rId21" Type="http://schemas.openxmlformats.org/officeDocument/2006/relationships/image" Target="../media/image74.emf"/><Relationship Id="rId22" Type="http://schemas.openxmlformats.org/officeDocument/2006/relationships/image" Target="../media/image75.emf"/><Relationship Id="rId23" Type="http://schemas.openxmlformats.org/officeDocument/2006/relationships/image" Target="../media/image76.emf"/><Relationship Id="rId24" Type="http://schemas.openxmlformats.org/officeDocument/2006/relationships/image" Target="../media/image77.emf"/><Relationship Id="rId25" Type="http://schemas.openxmlformats.org/officeDocument/2006/relationships/image" Target="../media/image78.emf"/><Relationship Id="rId26" Type="http://schemas.openxmlformats.org/officeDocument/2006/relationships/image" Target="../media/image79.emf"/><Relationship Id="rId27" Type="http://schemas.openxmlformats.org/officeDocument/2006/relationships/image" Target="../media/image31.emf"/><Relationship Id="rId10" Type="http://schemas.openxmlformats.org/officeDocument/2006/relationships/image" Target="../media/image63.emf"/><Relationship Id="rId11" Type="http://schemas.openxmlformats.org/officeDocument/2006/relationships/image" Target="../media/image64.emf"/><Relationship Id="rId12" Type="http://schemas.openxmlformats.org/officeDocument/2006/relationships/image" Target="../media/image65.emf"/><Relationship Id="rId13" Type="http://schemas.openxmlformats.org/officeDocument/2006/relationships/image" Target="../media/image66.emf"/><Relationship Id="rId14" Type="http://schemas.openxmlformats.org/officeDocument/2006/relationships/image" Target="../media/image67.emf"/><Relationship Id="rId15" Type="http://schemas.openxmlformats.org/officeDocument/2006/relationships/image" Target="../media/image68.emf"/><Relationship Id="rId16" Type="http://schemas.openxmlformats.org/officeDocument/2006/relationships/image" Target="../media/image69.emf"/><Relationship Id="rId17" Type="http://schemas.openxmlformats.org/officeDocument/2006/relationships/image" Target="../media/image70.emf"/><Relationship Id="rId18" Type="http://schemas.openxmlformats.org/officeDocument/2006/relationships/image" Target="../media/image71.emf"/><Relationship Id="rId19" Type="http://schemas.openxmlformats.org/officeDocument/2006/relationships/image" Target="../media/image7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60.emf"/><Relationship Id="rId8" Type="http://schemas.openxmlformats.org/officeDocument/2006/relationships/image" Target="../media/image61.em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emf"/><Relationship Id="rId20" Type="http://schemas.openxmlformats.org/officeDocument/2006/relationships/image" Target="../media/image97.emf"/><Relationship Id="rId21" Type="http://schemas.openxmlformats.org/officeDocument/2006/relationships/image" Target="../media/image98.emf"/><Relationship Id="rId22" Type="http://schemas.openxmlformats.org/officeDocument/2006/relationships/image" Target="../media/image99.emf"/><Relationship Id="rId23" Type="http://schemas.openxmlformats.org/officeDocument/2006/relationships/image" Target="../media/image100.emf"/><Relationship Id="rId24" Type="http://schemas.openxmlformats.org/officeDocument/2006/relationships/image" Target="../media/image101.emf"/><Relationship Id="rId25" Type="http://schemas.openxmlformats.org/officeDocument/2006/relationships/image" Target="../media/image102.emf"/><Relationship Id="rId26" Type="http://schemas.openxmlformats.org/officeDocument/2006/relationships/image" Target="../media/image103.emf"/><Relationship Id="rId27" Type="http://schemas.openxmlformats.org/officeDocument/2006/relationships/image" Target="../media/image31.emf"/><Relationship Id="rId10" Type="http://schemas.openxmlformats.org/officeDocument/2006/relationships/image" Target="../media/image87.emf"/><Relationship Id="rId11" Type="http://schemas.openxmlformats.org/officeDocument/2006/relationships/image" Target="../media/image88.emf"/><Relationship Id="rId12" Type="http://schemas.openxmlformats.org/officeDocument/2006/relationships/image" Target="../media/image89.emf"/><Relationship Id="rId13" Type="http://schemas.openxmlformats.org/officeDocument/2006/relationships/image" Target="../media/image90.emf"/><Relationship Id="rId14" Type="http://schemas.openxmlformats.org/officeDocument/2006/relationships/image" Target="../media/image91.emf"/><Relationship Id="rId15" Type="http://schemas.openxmlformats.org/officeDocument/2006/relationships/image" Target="../media/image92.emf"/><Relationship Id="rId16" Type="http://schemas.openxmlformats.org/officeDocument/2006/relationships/image" Target="../media/image93.emf"/><Relationship Id="rId17" Type="http://schemas.openxmlformats.org/officeDocument/2006/relationships/image" Target="../media/image94.emf"/><Relationship Id="rId18" Type="http://schemas.openxmlformats.org/officeDocument/2006/relationships/image" Target="../media/image95.emf"/><Relationship Id="rId19" Type="http://schemas.openxmlformats.org/officeDocument/2006/relationships/image" Target="../media/image96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5" Type="http://schemas.openxmlformats.org/officeDocument/2006/relationships/image" Target="../media/image82.emf"/><Relationship Id="rId6" Type="http://schemas.openxmlformats.org/officeDocument/2006/relationships/image" Target="../media/image83.emf"/><Relationship Id="rId7" Type="http://schemas.openxmlformats.org/officeDocument/2006/relationships/image" Target="../media/image84.emf"/><Relationship Id="rId8" Type="http://schemas.openxmlformats.org/officeDocument/2006/relationships/image" Target="../media/image85.em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0.emf"/><Relationship Id="rId20" Type="http://schemas.openxmlformats.org/officeDocument/2006/relationships/image" Target="../media/image121.emf"/><Relationship Id="rId21" Type="http://schemas.openxmlformats.org/officeDocument/2006/relationships/image" Target="../media/image31.emf"/><Relationship Id="rId22" Type="http://schemas.openxmlformats.org/officeDocument/2006/relationships/image" Target="../media/image122.emf"/><Relationship Id="rId23" Type="http://schemas.openxmlformats.org/officeDocument/2006/relationships/image" Target="../media/image123.emf"/><Relationship Id="rId24" Type="http://schemas.openxmlformats.org/officeDocument/2006/relationships/image" Target="../media/image124.emf"/><Relationship Id="rId25" Type="http://schemas.openxmlformats.org/officeDocument/2006/relationships/image" Target="../media/image125.emf"/><Relationship Id="rId26" Type="http://schemas.openxmlformats.org/officeDocument/2006/relationships/image" Target="../media/image126.emf"/><Relationship Id="rId27" Type="http://schemas.openxmlformats.org/officeDocument/2006/relationships/image" Target="../media/image127.emf"/><Relationship Id="rId10" Type="http://schemas.openxmlformats.org/officeDocument/2006/relationships/image" Target="../media/image111.emf"/><Relationship Id="rId11" Type="http://schemas.openxmlformats.org/officeDocument/2006/relationships/image" Target="../media/image112.emf"/><Relationship Id="rId12" Type="http://schemas.openxmlformats.org/officeDocument/2006/relationships/image" Target="../media/image113.emf"/><Relationship Id="rId13" Type="http://schemas.openxmlformats.org/officeDocument/2006/relationships/image" Target="../media/image114.emf"/><Relationship Id="rId14" Type="http://schemas.openxmlformats.org/officeDocument/2006/relationships/image" Target="../media/image115.emf"/><Relationship Id="rId15" Type="http://schemas.openxmlformats.org/officeDocument/2006/relationships/image" Target="../media/image116.emf"/><Relationship Id="rId16" Type="http://schemas.openxmlformats.org/officeDocument/2006/relationships/image" Target="../media/image117.emf"/><Relationship Id="rId17" Type="http://schemas.openxmlformats.org/officeDocument/2006/relationships/image" Target="../media/image118.emf"/><Relationship Id="rId18" Type="http://schemas.openxmlformats.org/officeDocument/2006/relationships/image" Target="../media/image119.emf"/><Relationship Id="rId19" Type="http://schemas.openxmlformats.org/officeDocument/2006/relationships/image" Target="../media/image120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5" Type="http://schemas.openxmlformats.org/officeDocument/2006/relationships/image" Target="../media/image106.emf"/><Relationship Id="rId6" Type="http://schemas.openxmlformats.org/officeDocument/2006/relationships/image" Target="../media/image107.emf"/><Relationship Id="rId7" Type="http://schemas.openxmlformats.org/officeDocument/2006/relationships/image" Target="../media/image108.emf"/><Relationship Id="rId8" Type="http://schemas.openxmlformats.org/officeDocument/2006/relationships/image" Target="../media/image10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128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6.emf"/><Relationship Id="rId20" Type="http://schemas.openxmlformats.org/officeDocument/2006/relationships/image" Target="../media/image147.emf"/><Relationship Id="rId21" Type="http://schemas.openxmlformats.org/officeDocument/2006/relationships/image" Target="../media/image148.emf"/><Relationship Id="rId22" Type="http://schemas.openxmlformats.org/officeDocument/2006/relationships/image" Target="../media/image149.emf"/><Relationship Id="rId23" Type="http://schemas.openxmlformats.org/officeDocument/2006/relationships/image" Target="../media/image150.emf"/><Relationship Id="rId24" Type="http://schemas.openxmlformats.org/officeDocument/2006/relationships/image" Target="../media/image151.emf"/><Relationship Id="rId25" Type="http://schemas.openxmlformats.org/officeDocument/2006/relationships/image" Target="../media/image152.emf"/><Relationship Id="rId26" Type="http://schemas.openxmlformats.org/officeDocument/2006/relationships/image" Target="../media/image31.emf"/><Relationship Id="rId10" Type="http://schemas.openxmlformats.org/officeDocument/2006/relationships/image" Target="../media/image137.emf"/><Relationship Id="rId11" Type="http://schemas.openxmlformats.org/officeDocument/2006/relationships/image" Target="../media/image138.emf"/><Relationship Id="rId12" Type="http://schemas.openxmlformats.org/officeDocument/2006/relationships/image" Target="../media/image139.emf"/><Relationship Id="rId13" Type="http://schemas.openxmlformats.org/officeDocument/2006/relationships/image" Target="../media/image140.emf"/><Relationship Id="rId14" Type="http://schemas.openxmlformats.org/officeDocument/2006/relationships/image" Target="../media/image141.emf"/><Relationship Id="rId15" Type="http://schemas.openxmlformats.org/officeDocument/2006/relationships/image" Target="../media/image142.emf"/><Relationship Id="rId16" Type="http://schemas.openxmlformats.org/officeDocument/2006/relationships/image" Target="../media/image143.emf"/><Relationship Id="rId17" Type="http://schemas.openxmlformats.org/officeDocument/2006/relationships/image" Target="../media/image144.emf"/><Relationship Id="rId18" Type="http://schemas.openxmlformats.org/officeDocument/2006/relationships/image" Target="../media/image145.emf"/><Relationship Id="rId19" Type="http://schemas.openxmlformats.org/officeDocument/2006/relationships/image" Target="../media/image146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9.emf"/><Relationship Id="rId3" Type="http://schemas.openxmlformats.org/officeDocument/2006/relationships/image" Target="../media/image130.emf"/><Relationship Id="rId4" Type="http://schemas.openxmlformats.org/officeDocument/2006/relationships/image" Target="../media/image131.emf"/><Relationship Id="rId5" Type="http://schemas.openxmlformats.org/officeDocument/2006/relationships/image" Target="../media/image132.emf"/><Relationship Id="rId6" Type="http://schemas.openxmlformats.org/officeDocument/2006/relationships/image" Target="../media/image133.emf"/><Relationship Id="rId7" Type="http://schemas.openxmlformats.org/officeDocument/2006/relationships/image" Target="../media/image134.emf"/><Relationship Id="rId8" Type="http://schemas.openxmlformats.org/officeDocument/2006/relationships/image" Target="../media/image13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4" Type="http://schemas.openxmlformats.org/officeDocument/2006/relationships/image" Target="../media/image155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E6636BC20180234D78A0072836F0BEB032B9B20D17555BB0ADD98B30B1332BD33B44B738C1667B0122692508384636EBBC1921DA41D07B811BBFC2E178BE14DC24FB39ADEF25845744D22EF763B243DEA84CE91C764D20D3689C419F05DE4CC8D8962D9F0E3</a:t>
            </a:r>
          </a:p>
        </p:txBody>
      </p:sp>
      <p:sp>
        <p:nvSpPr>
          <p:cNvPr id="14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15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16" name="文本框 4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E6636BC20180234D78A0072836F0B410E2B9B2001A0E2BF0A1D9813EB15C2BB58B4BBD387169FB0D22092F08384639EB020921DA31D04B411BBFC26A72BE1DDC24F524AD8F2674D714B82CF7689240BF0C66E0B67467DFC0B8AB5193FC810C38D8D62991DE3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AD77E4-C6EE-4B40-AB54-48871B6C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66" y="779619"/>
            <a:ext cx="18598055" cy="707334"/>
          </a:xfrm>
        </p:spPr>
        <p:txBody>
          <a:bodyPr>
            <a:normAutofit/>
          </a:bodyPr>
          <a:lstStyle/>
          <a:p>
            <a:r>
              <a:rPr lang="zh-CN" altLang="en-US" sz="4000" b="0" dirty="0">
                <a:solidFill>
                  <a:schemeClr val="bg1"/>
                </a:solidFill>
              </a:rPr>
              <a:t>大数据</a:t>
            </a:r>
            <a:endParaRPr lang="en-US" sz="4000" b="0" dirty="0">
              <a:solidFill>
                <a:schemeClr val="bg1"/>
              </a:solidFill>
            </a:endParaRPr>
          </a:p>
        </p:txBody>
      </p:sp>
      <p:sp>
        <p:nvSpPr>
          <p:cNvPr id="20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21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22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E6636BC20180234D78A0072836F0B410E2B9B2001A0E2BF0A1D9813EB15C2BB58B4BBD387169FB0D22092F08384639EB020921DA31D04B411BBFC26A72BE1DDC24F524AD8F2674D714B82CF7689240BF0C66E0B67467DFC0B8AB5193FC810C38D8D62991DE3</a:t>
            </a:r>
          </a:p>
        </p:txBody>
      </p:sp>
      <p:sp>
        <p:nvSpPr>
          <p:cNvPr id="3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14849" y="4420292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airec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智能推荐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4028012" y="4420292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cdp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数据集成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7012974" y="4420292"/>
            <a:ext cx="133042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datahub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数据总线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209730" y="4420292"/>
            <a:ext cx="277563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dataphin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智能数据构建与管理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345813" y="4420292"/>
            <a:ext cx="248433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datav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DataV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数据可视化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609399" y="4420292"/>
            <a:ext cx="171861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dide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DataWorks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337602" y="4420292"/>
            <a:ext cx="214962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openanalytics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数据湖分析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846410" y="8148229"/>
            <a:ext cx="200240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elasticsearch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Elasticsearch</a:t>
            </a:r>
          </a:p>
        </p:txBody>
      </p:sp>
      <p:sp>
        <p:nvSpPr>
          <p:cNvPr id="4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3733504" y="8148229"/>
            <a:ext cx="214610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emapreduce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E-MapReduce</a:t>
            </a:r>
          </a:p>
        </p:txBody>
      </p:sp>
      <p:sp>
        <p:nvSpPr>
          <p:cNvPr id="5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974412" y="8148229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eprofile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企业图谱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490239" y="8148229"/>
            <a:ext cx="226869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graphanalytics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关系网络分析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2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355127" y="8148229"/>
            <a:ext cx="237763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graphcompute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计算服务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740572" y="8148229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hologram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交互式分析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324293" y="8148229"/>
            <a:ext cx="218162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odps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大数据计算服务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455267" y="8148229"/>
            <a:ext cx="180709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opensearch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开放搜索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02309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porana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画像分析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3864245" y="11876165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prophet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公众趋势分析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7002593" y="11876165"/>
            <a:ext cx="123424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quickbi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Quickbi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979283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re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推荐引擎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156130" y="11876165"/>
            <a:ext cx="277563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sc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实时计算（流计算）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2168027-8A0B-7946-A74D-ACD15B7D4B5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40" y="2638392"/>
            <a:ext cx="1006428" cy="100642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509F2AE-D2A0-5241-8CE9-445D20404E5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316" y="2815677"/>
            <a:ext cx="1014002" cy="6518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8EA9087-F4AD-F94D-88B8-7E9F60A1A44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139" y="2638392"/>
            <a:ext cx="1000099" cy="10064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7FF5FB1-15BC-8C4F-B3CA-DD044377247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7497" y="2641557"/>
            <a:ext cx="1000099" cy="10000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4432480-CB52-9547-AD7F-F70A30D183B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93647" y="2698205"/>
            <a:ext cx="988665" cy="8868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4112FCA-C5D4-1243-AE38-6C2B3E5E9B3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27461" y="2640735"/>
            <a:ext cx="882487" cy="10017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15EA25F-F17D-5B4B-8CFB-85E590F5149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2141" y="6414144"/>
            <a:ext cx="930947" cy="10064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7EF644A-2DBD-C741-AD09-A60DABDA7CA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3340" y="6414145"/>
            <a:ext cx="1006428" cy="100642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02A1575-4814-CF46-A4DB-0BFED8007FC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2548" y="6488663"/>
            <a:ext cx="994339" cy="8573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5DB099C-D96B-3146-956C-CC057C8CB09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23901" y="6417253"/>
            <a:ext cx="801375" cy="100021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1BE70FE-1129-1245-94EC-939CAF8CF2C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044827" y="6418240"/>
            <a:ext cx="998238" cy="99823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D3181C1-45C3-FB43-ACAB-48470261483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38080" y="6466178"/>
            <a:ext cx="992598" cy="90236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4D3A3F8-CEA0-6E49-B550-BEDFDB48521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911890" y="6414145"/>
            <a:ext cx="1006428" cy="10064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8B1DB6A6-C30B-EC4C-9732-771AA959C7D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909526" y="2638717"/>
            <a:ext cx="1005778" cy="10057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1442F436-8A75-BC47-A72D-951D70F3C6F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865433" y="6423977"/>
            <a:ext cx="986765" cy="986765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xmlns="" id="{42B4B511-EEE3-2A40-A180-9C2F14C8439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61481" y="10167788"/>
            <a:ext cx="972267" cy="900248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049445E3-F1DF-BE4C-ADE1-862C750DE3B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20421" y="10119152"/>
            <a:ext cx="972267" cy="997521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xmlns="" id="{CE3BD281-4101-B440-BA93-F71EF454CB6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22793" y="10114697"/>
            <a:ext cx="993848" cy="1006430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xmlns="" id="{1926D103-1337-B34C-BAD6-5DD307AD0B2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21373" y="10127123"/>
            <a:ext cx="1006430" cy="981579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xmlns="" id="{E5094947-A82C-7B4F-AFC1-9088888062F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040731" y="10114697"/>
            <a:ext cx="1006430" cy="1006430"/>
          </a:xfrm>
          <a:prstGeom prst="rect">
            <a:avLst/>
          </a:prstGeom>
        </p:spPr>
      </p:pic>
      <p:sp>
        <p:nvSpPr>
          <p:cNvPr id="4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4833786" y="11876165"/>
            <a:ext cx="340118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</a:t>
            </a:r>
            <a:r>
              <a:rPr lang="en-US" altLang="zh-CN" sz="22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rp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DataQuotient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画像分析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 preferRelativeResize="0"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070292" y="10153825"/>
            <a:ext cx="928175" cy="92817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948099" y="831737"/>
            <a:ext cx="2298700" cy="508000"/>
          </a:xfrm>
          <a:prstGeom prst="rect">
            <a:avLst/>
          </a:prstGeom>
        </p:spPr>
      </p:pic>
      <p:sp>
        <p:nvSpPr>
          <p:cNvPr id="5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0505916" y="4369492"/>
            <a:ext cx="340118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</a:t>
            </a:r>
            <a:r>
              <a:rPr lang="en-US" altLang="zh-CN" sz="22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rp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DataQuotient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画像分析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9" name="图片 58"/>
          <p:cNvPicPr preferRelativeResize="0"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742422" y="2647152"/>
            <a:ext cx="928175" cy="928175"/>
          </a:xfrm>
          <a:prstGeom prst="rect">
            <a:avLst/>
          </a:prstGeom>
        </p:spPr>
      </p:pic>
      <p:sp>
        <p:nvSpPr>
          <p:cNvPr id="6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843310" y="1186578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spark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数据洞察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979539" y="10141415"/>
            <a:ext cx="1103582" cy="97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603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21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22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E6636BC20180234D78A0072836F0B410E2B9B2001A0E2BF0A1D9813EB15C2BB58B4BBD387169FB0D22092F08384639EB020921DA31D04B411BBFC26A72BE1DDC24F524AD8F2674D714B82CF7689240BF0C66E0B67467DFC0B8AB5193FC810C38D8D62991DE3</a:t>
            </a:r>
          </a:p>
        </p:txBody>
      </p:sp>
      <p:sp>
        <p:nvSpPr>
          <p:cNvPr id="2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812587" y="4420292"/>
            <a:ext cx="207005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codepipeline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Codepipeline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3562251" y="4420292"/>
            <a:ext cx="251568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nodejs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Node.js 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性能平台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7444273" y="4420292"/>
            <a:ext cx="69660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rdc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云效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399D8D8-CC1A-F74C-954A-B0310B1537F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82" y="2640927"/>
            <a:ext cx="880465" cy="11182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178387C-E21C-EF44-B03B-384901EFFD8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344" y="2643949"/>
            <a:ext cx="985503" cy="111221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8ED25E5-8E99-8A4C-A171-275510893E9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361" y="2747695"/>
            <a:ext cx="1118255" cy="90471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8CAD77E4-C6EE-4B40-AB54-48871B6C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66" y="779619"/>
            <a:ext cx="18598055" cy="707334"/>
          </a:xfrm>
        </p:spPr>
        <p:txBody>
          <a:bodyPr>
            <a:normAutofit/>
          </a:bodyPr>
          <a:lstStyle/>
          <a:p>
            <a:r>
              <a:rPr lang="zh-CN" altLang="en-US" sz="4000" b="0" dirty="0" smtClean="0">
                <a:solidFill>
                  <a:schemeClr val="bg1"/>
                </a:solidFill>
              </a:rPr>
              <a:t>开发者服务</a:t>
            </a:r>
            <a:endParaRPr lang="en-US" sz="4000" b="0" dirty="0">
              <a:solidFill>
                <a:schemeClr val="bg1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8099" y="831737"/>
            <a:ext cx="2298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595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21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22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E6636BC20180234D78A0072836F0B410E2B9B2001A0E2BF0A1D9813EB15C2BB58B4BBD387169FB0D22092F08384639EB020921DA31D04B411BBFC26A72BE1DDC24F524AD8F2674D714B82CF7689240BF0C66E0B67467DFC0B8AB5193FC810C38D8D62991DE3</a:t>
            </a:r>
          </a:p>
        </p:txBody>
      </p:sp>
      <p:sp>
        <p:nvSpPr>
          <p:cNvPr id="2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438076" y="4450204"/>
            <a:ext cx="696601" cy="1058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备案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4010908" y="4450204"/>
            <a:ext cx="1290610" cy="1058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电子签名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7098558" y="4450204"/>
            <a:ext cx="1290610" cy="1058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企业建站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795612" y="4450204"/>
            <a:ext cx="1587614" cy="1058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域名与网站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909456" y="4420292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alimail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阿里邮箱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674751" y="4420292"/>
            <a:ext cx="178959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apigateway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API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网关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586128" y="4420292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baas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区块链服务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725205" y="4420292"/>
            <a:ext cx="115685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beebot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云小蜜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92569" y="8148229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ccc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云呼叫中心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4159411" y="8148229"/>
            <a:ext cx="99360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ccs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云客服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7247061" y="8148229"/>
            <a:ext cx="99360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cd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云投屏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943441" y="8148229"/>
            <a:ext cx="129195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cloudap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AP</a:t>
            </a:r>
          </a:p>
        </p:txBody>
      </p:sp>
      <p:sp>
        <p:nvSpPr>
          <p:cNvPr id="52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496330" y="8148229"/>
            <a:ext cx="211686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clouddesktop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云桌面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602263" y="8148229"/>
            <a:ext cx="193456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companyreg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工商财税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734630" y="8148229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cps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移动推送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509088" y="8148229"/>
            <a:ext cx="158908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directmail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邮件推送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89574" y="11876165"/>
            <a:ext cx="99360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dns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云解析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4045726" y="11876165"/>
            <a:ext cx="122097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domain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域名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795623" y="11876165"/>
            <a:ext cx="189648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elastic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弹性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web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托管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647110" y="11876165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feedback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移动用户反馈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760954" y="11876165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hosting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云虚拟主机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775740" y="11876165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hotfix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移动热修复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437626" y="11876165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mas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移动加速服务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658327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mqc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移动测试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A81F732-ED72-BC48-8512-EBDA308EC24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019" y="2631481"/>
            <a:ext cx="970715" cy="99544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F1579CF-CC23-5E4A-B6BC-B2F27112FCB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033" y="2631481"/>
            <a:ext cx="904360" cy="9954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51C05D-5BC6-0E45-B1FB-047B8755EFA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760" y="2743191"/>
            <a:ext cx="990207" cy="7720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DB34E4D-340F-2A45-8B29-C95A7A1E1D9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0563" y="2724250"/>
            <a:ext cx="997713" cy="8099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2CEC271-C332-A549-AAC9-1C9BD5B44BA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58230" y="2793011"/>
            <a:ext cx="993062" cy="67238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9F92EB8-DB8D-264C-82DA-6D9156170AC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8901" y="2687336"/>
            <a:ext cx="981292" cy="8837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90BC264-BDF3-DF4F-8C7A-29C6DA2B87A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26314" y="2631481"/>
            <a:ext cx="907242" cy="99544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CA8C130-C8C8-5147-90A2-48949572C28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04776" y="2630348"/>
            <a:ext cx="997713" cy="9977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31417C0-77C8-1D4A-91F5-E0F804D176A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7266" y="6394439"/>
            <a:ext cx="978220" cy="95089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D88532D-FA46-E541-A5E0-955B670ED27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5464" y="6372083"/>
            <a:ext cx="941498" cy="9956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6427CD6-FD35-5242-8C0B-40E882EDFBD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5007" y="6474617"/>
            <a:ext cx="997713" cy="7905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1F78D3E-631F-E64C-86D3-C4AB441B40E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04211" y="6382027"/>
            <a:ext cx="970416" cy="9757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ED98020-EB68-314E-B78C-98D2A81CC40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069553" y="6382027"/>
            <a:ext cx="970416" cy="9757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A01050E-55B0-F442-B993-BFCE7D2F9E5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20102" y="6372083"/>
            <a:ext cx="898891" cy="9956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F85A316-EBAA-BD40-B95E-9A93AAE61F9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878137" y="6383112"/>
            <a:ext cx="1003596" cy="97354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8BF1493B-0A00-754B-9668-749FCAD145A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802085" y="6537432"/>
            <a:ext cx="1003094" cy="66490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D3FB831-2D30-1C43-9CE1-B02A70BA577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95284" y="10126695"/>
            <a:ext cx="982185" cy="98218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E1B9CF0-DD7F-7443-8CD0-CFE09FC5E3A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52998" y="10114572"/>
            <a:ext cx="1006430" cy="1006430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xmlns="" id="{DCC9583E-EDA1-AF42-BC55-E0A3396E09E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45007" y="10138659"/>
            <a:ext cx="997713" cy="958256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xmlns="" id="{DCE35550-B283-7444-AFDE-68FAA52119E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92955" y="10121323"/>
            <a:ext cx="992929" cy="992929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5BF16114-4A70-0141-8188-C73CBD56081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57673" y="10162622"/>
            <a:ext cx="994176" cy="910330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xmlns="" id="{5DB6A9C2-AA50-4B4B-A8F6-E6EB7C64AD6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075475" y="10121015"/>
            <a:ext cx="988144" cy="993544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xmlns="" id="{DDB3943A-9BA7-8345-9025-3E6430286A2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884094" y="10252431"/>
            <a:ext cx="991682" cy="730713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xmlns="" id="{BB904FD8-2237-4C4A-B62A-038CF51B701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809560" y="10123715"/>
            <a:ext cx="988144" cy="988144"/>
          </a:xfrm>
          <a:prstGeom prst="rect">
            <a:avLst/>
          </a:prstGeom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xmlns="" id="{8CAD77E4-C6EE-4B40-AB54-48871B6C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66" y="779619"/>
            <a:ext cx="18598055" cy="707334"/>
          </a:xfrm>
        </p:spPr>
        <p:txBody>
          <a:bodyPr>
            <a:normAutofit/>
          </a:bodyPr>
          <a:lstStyle/>
          <a:p>
            <a:r>
              <a:rPr lang="zh-CN" altLang="en-US" sz="4000" b="0" dirty="0" smtClean="0">
                <a:solidFill>
                  <a:schemeClr val="bg1"/>
                </a:solidFill>
              </a:rPr>
              <a:t>企业应用</a:t>
            </a:r>
            <a:endParaRPr lang="en-US" sz="4000" b="0" dirty="0">
              <a:solidFill>
                <a:schemeClr val="bg1"/>
              </a:solidFill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948099" y="831737"/>
            <a:ext cx="2298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194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AD77E4-C6EE-4B40-AB54-48871B6C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66" y="779619"/>
            <a:ext cx="18598055" cy="707334"/>
          </a:xfrm>
        </p:spPr>
        <p:txBody>
          <a:bodyPr>
            <a:normAutofit/>
          </a:bodyPr>
          <a:lstStyle/>
          <a:p>
            <a:r>
              <a:rPr lang="zh-CN" altLang="en-US" sz="4000" b="0" dirty="0">
                <a:solidFill>
                  <a:schemeClr val="bg1"/>
                </a:solidFill>
              </a:rPr>
              <a:t>企业应用</a:t>
            </a:r>
            <a:endParaRPr lang="en-US" sz="4000" b="0" dirty="0">
              <a:solidFill>
                <a:schemeClr val="bg1"/>
              </a:solidFill>
            </a:endParaRPr>
          </a:p>
        </p:txBody>
      </p:sp>
      <p:sp>
        <p:nvSpPr>
          <p:cNvPr id="20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21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22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E6636BC20180234D78A0072836F0B410E2B9B2001A0E2BF0A1D9813EB15C2BB58B4BBD387169FB0D22092F08384639EB020921DA31D04B411BBFC26A72BE1DDC24F524AD8F2674D714B82CF7689240BF0C66E0B67467DFC0B8AB5193FC810C38D8D62991DE3</a:t>
            </a:r>
          </a:p>
        </p:txBody>
      </p:sp>
      <p:sp>
        <p:nvSpPr>
          <p:cNvPr id="2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000710" y="4420292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mse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微服务引擎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3877785" y="4420292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sca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智能对话分析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953067" y="4420292"/>
            <a:ext cx="165750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trademark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商标服务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0012491" y="4420292"/>
            <a:ext cx="72314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yida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宜搭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63600A1-5E2E-D942-A3B5-AE20C5BCBAD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390" y="2647720"/>
            <a:ext cx="1118255" cy="11182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B4AB37D-4ECB-AA46-B827-C8AC3394E86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967" y="2647720"/>
            <a:ext cx="1118255" cy="11182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F81F3EF-F971-3448-BF19-F3885BA207A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875" y="2647720"/>
            <a:ext cx="1003888" cy="11182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98453BD-1D47-A440-9808-586EC5FB0C8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979" y="2652762"/>
            <a:ext cx="1108170" cy="11081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48099" y="831737"/>
            <a:ext cx="2298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616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21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22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E6636BC20180234D78A0072836F0B410E2B9B2001A0E2BF0A1D9813EB15C2BB58B4BBD387169FB0D22092F08384639EB020921DA31D04B411BBFC26A72BE1DDC24F524AD8F2674D714B82CF7689240BF0C66E0B67467DFC0B8AB5193FC810C38D8D62991DE3</a:t>
            </a:r>
          </a:p>
        </p:txBody>
      </p:sp>
      <p:sp>
        <p:nvSpPr>
          <p:cNvPr id="2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153599" y="4420292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alimt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机器翻译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3580782" y="4420292"/>
            <a:ext cx="247862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cityvisual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城市视觉智能引擎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7098558" y="4420292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face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人脸识别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908626" y="4420292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图像识别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571638" y="4420292"/>
            <a:ext cx="196624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imagesearch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图像搜索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627239" y="4420292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indvi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工业视觉智能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472795" y="4420292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iqa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智能语义理解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699968" y="4420292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learn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机器学习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76582" y="8148229"/>
            <a:ext cx="104464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mts-ai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视频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AI</a:t>
            </a:r>
          </a:p>
        </p:txBody>
      </p:sp>
      <p:sp>
        <p:nvSpPr>
          <p:cNvPr id="4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3937802" y="8148229"/>
            <a:ext cx="176458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mts-censor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视频审核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947588" y="8148229"/>
            <a:ext cx="159255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mts-cover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智能封面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861915" y="8148229"/>
            <a:ext cx="138403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mts-</a:t>
            </a: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dna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视频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DNA</a:t>
            </a:r>
          </a:p>
        </p:txBody>
      </p:sp>
      <p:sp>
        <p:nvSpPr>
          <p:cNvPr id="52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166944" y="8148229"/>
            <a:ext cx="277563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mts-</a:t>
            </a: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multimod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视频多模态内容理解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566389" y="8148229"/>
            <a:ext cx="20063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mts-produce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视频智能生产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393703" y="8148229"/>
            <a:ext cx="204280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multimediaai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多媒体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ai</a:t>
            </a:r>
          </a:p>
        </p:txBody>
      </p:sp>
      <p:sp>
        <p:nvSpPr>
          <p:cNvPr id="5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402964" y="8148229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nlp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自然语言处理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870284" y="11876165"/>
            <a:ext cx="185724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nlp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-address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地址分析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3730663" y="11876165"/>
            <a:ext cx="217886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nlp-automl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NLP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自学习平台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801554" y="11876165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nlp-ie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文本信息抽取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760124" y="11876165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nlp-ke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中心词提取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909455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nlp-ner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命名实体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924243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nlp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-pos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词性标注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472795" y="11876165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nlp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-ra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商品评价解析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699968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nlp-sa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情感分析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D1294F9-6068-3748-8872-543D35231F6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47" y="2640991"/>
            <a:ext cx="998914" cy="100523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4477389-8879-9941-8920-8732117BBE4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503" y="2795279"/>
            <a:ext cx="991185" cy="6966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B75E696-573E-2849-B1AE-F0324C18B55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922" y="2663819"/>
            <a:ext cx="971883" cy="9595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4902B2F-D497-9F4A-BEFD-134DE6384B3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2071" y="2663819"/>
            <a:ext cx="983721" cy="9595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42524B1-3530-5640-B024-1388FF2BFEC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51545" y="2640394"/>
            <a:ext cx="1006430" cy="1006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AC12679-0651-FA43-8CD1-C3DAC291CB7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0091" y="2644152"/>
            <a:ext cx="998915" cy="9989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F61C8BD-CD8C-B647-93AF-0F1E08FF27E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19203" y="2653985"/>
            <a:ext cx="991803" cy="9792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EC631AA-154C-C047-A92E-85EA9C539F9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59332" y="2657668"/>
            <a:ext cx="971883" cy="9718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B335D73-63F7-1245-B055-3DEFB7576E2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3205" y="6470654"/>
            <a:ext cx="991399" cy="9970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B0030C9-9BD1-1746-A708-29F9C406924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19733" y="6474249"/>
            <a:ext cx="1000725" cy="9899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E5EA586-557A-F047-8C91-A0134E1C4BC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9974" y="6470760"/>
            <a:ext cx="1007779" cy="99688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4918B9D-D1E5-B747-89F3-5D287476053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55893" y="6471164"/>
            <a:ext cx="996077" cy="99607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E27A562-4FD3-EE4D-A6AD-7C55EA11DCE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061131" y="6475573"/>
            <a:ext cx="987259" cy="9872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F129661-EB44-6C48-983C-DAC6739CF45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067905" y="6516689"/>
            <a:ext cx="1003287" cy="9050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7B09B83-2BF5-0F46-BF65-27EEFE8256B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912216" y="6471368"/>
            <a:ext cx="1005776" cy="99566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E3D65BF-8629-6D45-9862-F3FB8AC04F6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893435" y="6471368"/>
            <a:ext cx="903677" cy="9956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F477F7C-9C07-4641-9761-C4609BF1AA1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05022" y="10188498"/>
            <a:ext cx="987765" cy="98776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16D5EA78-2E01-7143-9254-0A8B9F07C23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30464" y="10204914"/>
            <a:ext cx="979262" cy="95493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E57956A-5F47-884B-9C51-BE6F100F710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55505" y="10194022"/>
            <a:ext cx="976717" cy="976717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xmlns="" id="{24D9224F-D265-6545-B9EB-7A4F777036A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55893" y="10184342"/>
            <a:ext cx="996077" cy="996077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xmlns="" id="{34BFA24D-B6A6-2E4C-B58E-75E24475AD0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57248" y="10184868"/>
            <a:ext cx="995024" cy="995024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4244CA2B-7846-1C44-8FCE-5C67241304D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070091" y="10182923"/>
            <a:ext cx="998915" cy="998915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xmlns="" id="{1F6251FD-2874-554D-8D7A-14C38827D67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929430" y="10196706"/>
            <a:ext cx="971349" cy="971349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xmlns="" id="{DAD2E83E-7ABF-C943-8470-296272747B4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851391" y="10188498"/>
            <a:ext cx="987764" cy="987764"/>
          </a:xfrm>
          <a:prstGeom prst="rect">
            <a:avLst/>
          </a:prstGeom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xmlns="" id="{8CAD77E4-C6EE-4B40-AB54-48871B6C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66" y="779619"/>
            <a:ext cx="18598055" cy="707334"/>
          </a:xfrm>
        </p:spPr>
        <p:txBody>
          <a:bodyPr>
            <a:normAutofit/>
          </a:bodyPr>
          <a:lstStyle/>
          <a:p>
            <a:r>
              <a:rPr lang="zh-CN" altLang="en-US" sz="4000" b="0" dirty="0" smtClean="0">
                <a:solidFill>
                  <a:schemeClr val="bg1"/>
                </a:solidFill>
              </a:rPr>
              <a:t>人工智能</a:t>
            </a:r>
            <a:endParaRPr lang="en-US" sz="4000" b="0" dirty="0">
              <a:solidFill>
                <a:schemeClr val="bg1"/>
              </a:solidFill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948099" y="831737"/>
            <a:ext cx="2298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07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21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22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E6636BC20180234D78A0072836F0B410E2B9B2001A0E2BF0A1D9813EB15C2BB58B4BBD387169FB0D22092F08384639EB020921DA31D04B411BBFC26A72BE1DDC24F524AD8F2674D714B82CF7689240BF0C66E0B67467DFC0B8AB5193FC810C38D8D62991DE3</a:t>
            </a:r>
          </a:p>
        </p:txBody>
      </p:sp>
      <p:sp>
        <p:nvSpPr>
          <p:cNvPr id="2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05305" y="4420292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nlp-tc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智能文本分类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4012745" y="4420292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nlp-ws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多语言分词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836723" y="4420292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智能语音交互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547317" y="4420292"/>
            <a:ext cx="218162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nls-asrbag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实时语音流识别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012459" y="4420292"/>
            <a:ext cx="311168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nls-asrcustommodel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语音模型自学习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630505" y="4420292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nls-filebag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录音文件识别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486337" y="4420292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nls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-service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语音交互模组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141207" y="4420292"/>
            <a:ext cx="243521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nls-shortasrbag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一句话识别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045055" y="8148229"/>
            <a:ext cx="16051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nls-ttsbag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语音合成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3864243" y="8148229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ocr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印刷文字识别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391216" y="8148229"/>
            <a:ext cx="277563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retailir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货架商品识别与管理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398815" y="8177455"/>
            <a:ext cx="2478627" cy="1626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rsimganalys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卫星及无人机遥感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影像分析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7A92CEA-01E7-9548-86DE-CBCD1E2BA4C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988" y="2652701"/>
            <a:ext cx="975253" cy="9752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A45E003-78B7-E94E-8E32-9A2E190CAA0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926" y="2652701"/>
            <a:ext cx="975253" cy="9752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035DD43-A6CB-E140-AA86-3F16AFBB7BE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406" y="2705993"/>
            <a:ext cx="975253" cy="8686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5684A16-3DA2-1B44-80C0-355E5DF9894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4169" y="2656368"/>
            <a:ext cx="967919" cy="9679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DE17095-9755-B447-9626-F867F4352CA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4342" y="2656368"/>
            <a:ext cx="967919" cy="9679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04B3AFB-9D46-674F-BED9-4C6ECB4ABB5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85188" y="2652701"/>
            <a:ext cx="975253" cy="9752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90E7F0E-973A-424C-A1CA-E442186F346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41113" y="2649688"/>
            <a:ext cx="975067" cy="9812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4BB8705-2E58-4E46-BC48-BDC41C19A35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80716" y="2662228"/>
            <a:ext cx="956198" cy="9561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2AAEF1B-1CAB-8046-8F28-65A498EA9C5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9988" y="6442979"/>
            <a:ext cx="975253" cy="9752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A086F47-EE7B-4046-BCEC-EF9679F07B5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6577" y="6440630"/>
            <a:ext cx="979950" cy="9799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082F502-290B-4A44-AE4D-0BF097A0006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5952" y="6447525"/>
            <a:ext cx="966161" cy="9661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01312D3-886B-EB46-80CA-E82D7329D3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8621" y="6503093"/>
            <a:ext cx="959015" cy="855025"/>
          </a:xfrm>
          <a:prstGeom prst="rect">
            <a:avLst/>
          </a:prstGeom>
        </p:spPr>
      </p:pic>
      <p:sp>
        <p:nvSpPr>
          <p:cNvPr id="3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625992" y="8209189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Ivpd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智能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视觉生产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5" name="图片 14"/>
          <p:cNvPicPr preferRelativeResize="0"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65086" y="6427390"/>
            <a:ext cx="1006430" cy="100643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xmlns="" id="{8CAD77E4-C6EE-4B40-AB54-48871B6C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66" y="779619"/>
            <a:ext cx="18598055" cy="707334"/>
          </a:xfrm>
        </p:spPr>
        <p:txBody>
          <a:bodyPr>
            <a:normAutofit/>
          </a:bodyPr>
          <a:lstStyle/>
          <a:p>
            <a:r>
              <a:rPr lang="zh-CN" altLang="en-US" sz="4000" b="0" dirty="0" smtClean="0">
                <a:solidFill>
                  <a:schemeClr val="bg1"/>
                </a:solidFill>
              </a:rPr>
              <a:t>人工智能</a:t>
            </a:r>
            <a:endParaRPr lang="en-US" sz="4000" b="0" dirty="0">
              <a:solidFill>
                <a:schemeClr val="bg1"/>
              </a:solidFill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948099" y="831737"/>
            <a:ext cx="2298700" cy="508000"/>
          </a:xfrm>
          <a:prstGeom prst="rect">
            <a:avLst/>
          </a:prstGeom>
        </p:spPr>
      </p:pic>
      <p:sp>
        <p:nvSpPr>
          <p:cNvPr id="4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713638" y="8274503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addrp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地址标准化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95157" y="6363910"/>
            <a:ext cx="1065284" cy="114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887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21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22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E6636BC20180234D78A0072836F0B410E2B9B2001A0E2BF0A1D9813EB15C2BB58B4BBD387169FB0D22092F08384639EB020921DA31D04B411BBFC26A72BE1DDC24F524AD8F2674D714B82CF7689240BF0C66E0B67467DFC0B8AB5193FC810C38D8D62991DE3</a:t>
            </a:r>
          </a:p>
        </p:txBody>
      </p:sp>
      <p:sp>
        <p:nvSpPr>
          <p:cNvPr id="2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459798" y="4420292"/>
            <a:ext cx="277563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dyiot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物联网无线连接服务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4026288" y="4420292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iot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物联网平台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615553" y="4420292"/>
            <a:ext cx="235404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iotid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IoT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设备身份认证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398816" y="4420292"/>
            <a:ext cx="247862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iovcc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智联车管理云平台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477490" y="4420292"/>
            <a:ext cx="218162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linkwan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物联网管理平台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343776" y="4420292"/>
            <a:ext cx="247862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livinglink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智能生活开放平台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8737874-EDD7-4A4C-9983-2C4D835DBFE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927" y="2640419"/>
            <a:ext cx="849375" cy="99891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E373DA7-DD83-7D48-98B6-F862F245C78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539" y="2640419"/>
            <a:ext cx="1015112" cy="9989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EFEFF93-2559-454D-A63B-4321A6BB495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359" y="2636660"/>
            <a:ext cx="1006430" cy="10064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D0F308D-35A5-3C45-BD54-F6CDE1A78CA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6868" y="2846186"/>
            <a:ext cx="982523" cy="58737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CCFCEE5-0FFE-EF41-A1FB-1FA6F8E4344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93408" y="2640419"/>
            <a:ext cx="949786" cy="99891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9592F31-B268-7442-87DA-3E2803DCF42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54899" y="2644231"/>
            <a:ext cx="856380" cy="99128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48099" y="831737"/>
            <a:ext cx="2298700" cy="50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xmlns="" id="{8CAD77E4-C6EE-4B40-AB54-48871B6C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66" y="779619"/>
            <a:ext cx="18598055" cy="707334"/>
          </a:xfrm>
        </p:spPr>
        <p:txBody>
          <a:bodyPr>
            <a:normAutofit/>
          </a:bodyPr>
          <a:lstStyle/>
          <a:p>
            <a:r>
              <a:rPr lang="zh-CN" altLang="en-US" sz="4000" b="0" dirty="0" smtClean="0">
                <a:solidFill>
                  <a:schemeClr val="bg1"/>
                </a:solidFill>
              </a:rPr>
              <a:t>物联网</a:t>
            </a:r>
            <a:endParaRPr lang="en-US" sz="4000" b="0" dirty="0">
              <a:solidFill>
                <a:schemeClr val="bg1"/>
              </a:solidFill>
            </a:endParaRPr>
          </a:p>
        </p:txBody>
      </p:sp>
      <p:sp>
        <p:nvSpPr>
          <p:cNvPr id="2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732776" y="4420292"/>
            <a:ext cx="235404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</a:t>
            </a:r>
            <a:r>
              <a:rPr lang="en-US" altLang="zh-CN" sz="22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soc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IoT</a:t>
            </a: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安全运营中心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71521" y="2636660"/>
            <a:ext cx="1029646" cy="110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171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21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22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E6636BC20180234D78A0072836F0B410E2B9B2001A0E2BF0A1D9813EB15C2BB58B4BBD387169FB0D22092F08384639EB020921DA31D04B411BBFC26A72BE1DDC24F524AD8F2674D714B82CF7689240BF0C66E0B67467DFC0B8AB5193FC810C38D8D62991DE3</a:t>
            </a:r>
          </a:p>
        </p:txBody>
      </p:sp>
      <p:sp>
        <p:nvSpPr>
          <p:cNvPr id="2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773466" y="2217419"/>
            <a:ext cx="13586001" cy="10259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t" anchorCtr="0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2020-03-20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更新</a:t>
            </a:r>
            <a:r>
              <a:rPr lang="en-US" altLang="zh-CN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2020</a:t>
            </a: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年最新阿里云产品图标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2020-03-30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更新“云数据库专属集群”产品图标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2020-04-01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更新</a:t>
            </a: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“地址标准化”“存储容量单位包”产品图标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2020-05-06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更新</a:t>
            </a: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“</a:t>
            </a:r>
            <a:r>
              <a:rPr lang="en-US" altLang="zh-CN" sz="22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IoT</a:t>
            </a: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安全运营中心”“云原生数据库”产品图标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2020-05-18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更新</a:t>
            </a: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“智能顾问”“弹性容器实例”“消息事件总线”“数据洞察”产品</a:t>
            </a: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图标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2020-05-22</a:t>
            </a:r>
          </a:p>
          <a:p>
            <a:pPr>
              <a:lnSpc>
                <a:spcPct val="150000"/>
              </a:lnSpc>
            </a:pP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更新“</a:t>
            </a:r>
            <a:r>
              <a:rPr lang="en-US" altLang="zh-CN" sz="22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Aliyun</a:t>
            </a: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Linux</a:t>
            </a: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”产品图标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8099" y="831737"/>
            <a:ext cx="2298700" cy="50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xmlns="" id="{8CAD77E4-C6EE-4B40-AB54-48871B6C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66" y="779619"/>
            <a:ext cx="18598055" cy="707334"/>
          </a:xfrm>
        </p:spPr>
        <p:txBody>
          <a:bodyPr>
            <a:normAutofit/>
          </a:bodyPr>
          <a:lstStyle/>
          <a:p>
            <a:r>
              <a:rPr lang="zh-CN" altLang="en-US" sz="4000" b="0" dirty="0" smtClean="0">
                <a:solidFill>
                  <a:schemeClr val="bg1"/>
                </a:solidFill>
              </a:rPr>
              <a:t>更新日志</a:t>
            </a:r>
            <a:endParaRPr lang="en-US" sz="4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993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EC91004-4A3F-4CF7-A21B-818AAE905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E6636BC20180234D78A0072836F0BEB032B9B20D17555BB0ADD98B30B1332BD33B44B738C1667B0122692508384636EBBC1921DA41D07B811BBFC2E178BE14DC24FB39ADEF25845744D22EF763B243DEA84CE91C764D20D3689C419F05DE4CC8D8962D9F0E3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0A97FB-38A3-2847-B7F9-D7CEA8F8C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785" y="6355049"/>
            <a:ext cx="4608431" cy="1005902"/>
          </a:xfrm>
          <a:prstGeom prst="rect">
            <a:avLst/>
          </a:prstGeom>
        </p:spPr>
      </p:pic>
      <p:sp>
        <p:nvSpPr>
          <p:cNvPr id="6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7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8" name="文本框 4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E6636BC20180234D78A0072836F0B410E2B9B2001A0E2BF0A1D9813EB15C2BB58B4BBD387169FB0D22092F08384639EB020921DA31D04B411BBFC26A72BE1DDC24F524AD8F2674D714B82CF7689240BF0C66E0B67467DFC0B8AB5193FC810C38D8D62991DE3</a:t>
            </a:r>
          </a:p>
        </p:txBody>
      </p:sp>
    </p:spTree>
    <p:extLst>
      <p:ext uri="{BB962C8B-B14F-4D97-AF65-F5344CB8AC3E}">
        <p14:creationId xmlns:p14="http://schemas.microsoft.com/office/powerpoint/2010/main" val="392285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AD77E4-C6EE-4B40-AB54-48871B6C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4" y="834620"/>
            <a:ext cx="18598055" cy="707334"/>
          </a:xfrm>
        </p:spPr>
        <p:txBody>
          <a:bodyPr>
            <a:noAutofit/>
          </a:bodyPr>
          <a:lstStyle/>
          <a:p>
            <a:r>
              <a:rPr lang="zh-CN" altLang="en-US" sz="4000" b="0" dirty="0">
                <a:solidFill>
                  <a:schemeClr val="bg1"/>
                </a:solidFill>
              </a:rPr>
              <a:t>云基础应用</a:t>
            </a:r>
            <a:endParaRPr lang="en-US" sz="4000" b="0" dirty="0">
              <a:solidFill>
                <a:schemeClr val="bg1"/>
              </a:solidFill>
            </a:endParaRPr>
          </a:p>
        </p:txBody>
      </p:sp>
      <p:sp>
        <p:nvSpPr>
          <p:cNvPr id="20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21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22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E6636BC20180234D78A0072836F0B410E2B9B2001A0E2BF0A1D9813EB15C2BB58B4BBD387169FB0D22092F08384639EB020921DA31D04B411BBFC26A72BE1DDC24F524AD8F2674D714B82CF7689240BF0C66E0B67467DFC0B8AB5193FC810C38D8D62991DE3</a:t>
            </a:r>
          </a:p>
        </p:txBody>
      </p:sp>
      <p:sp>
        <p:nvSpPr>
          <p:cNvPr id="2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856593" y="4420292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acms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应用配置管理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4136850" y="4420292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acs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容器服务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546490" y="4420292"/>
            <a:ext cx="2478627" cy="1058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adam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数据库和应用迁移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830781" y="4420292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ahas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应用高可用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521734" y="4420292"/>
            <a:ext cx="209313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alidfs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文件存储</a:t>
            </a:r>
            <a:r>
              <a:rPr lang="en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HDFS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640781" y="4420292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alidnsgtm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全局流量管理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307532" y="4420292"/>
            <a:ext cx="220541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alikafka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消息队列</a:t>
            </a:r>
            <a:r>
              <a:rPr lang="en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Kafka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601737" y="4420292"/>
            <a:ext cx="148707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amqp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消息队列 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758489" y="8148229"/>
            <a:ext cx="208082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amscloudapp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小程序云应用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3887359" y="8148229"/>
            <a:ext cx="178959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apigateway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API 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网关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546490" y="8148229"/>
            <a:ext cx="2478627" cy="1058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arms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业务实时监控服务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509699" y="8148229"/>
            <a:ext cx="222977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batchcompute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批量计算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2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922997" y="8148229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cbn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云企业网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789283" y="8148229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cbs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数据库备份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9020034" y="8148229"/>
            <a:ext cx="78040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cdn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CDN</a:t>
            </a:r>
          </a:p>
        </p:txBody>
      </p:sp>
      <p:sp>
        <p:nvSpPr>
          <p:cNvPr id="5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0796036" y="8148229"/>
            <a:ext cx="309847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cds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云数据库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Cassandra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版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568470" y="11876165"/>
            <a:ext cx="246086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clouddev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小程序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serverless</a:t>
            </a:r>
          </a:p>
        </p:txBody>
      </p:sp>
      <p:sp>
        <p:nvSpPr>
          <p:cNvPr id="6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3873734" y="11876165"/>
            <a:ext cx="181684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cloudphoto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智能云相册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978050" y="11876165"/>
            <a:ext cx="1615506" cy="1058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cloudshell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云命令行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0127786" y="11876165"/>
            <a:ext cx="99360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cms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云监控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786646" y="11876165"/>
            <a:ext cx="156331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composer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逻辑编排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937785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config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配置审计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319426" y="11876165"/>
            <a:ext cx="218162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dbes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数据库专家服务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254463" y="11876165"/>
            <a:ext cx="218162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dbfs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数据库文件存储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852" y="2726403"/>
            <a:ext cx="1054100" cy="9588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7F10474-263C-DB4B-A802-784BAC489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080" y="2662903"/>
            <a:ext cx="946150" cy="10858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E6CAC6B-C5BD-394D-BA5A-A0DFACEE0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778" y="2662903"/>
            <a:ext cx="908050" cy="10858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FF7DC57-1CD7-3646-B3BE-E5E3AB1EE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9288" y="2637503"/>
            <a:ext cx="990600" cy="11366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E1BF958-8059-894D-86D7-2A097F4150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6652" y="2704178"/>
            <a:ext cx="1003300" cy="10033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C163B51-5FBD-E146-B274-051B4536BF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43340" y="2666078"/>
            <a:ext cx="1079500" cy="1079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30B7098-9CBA-3E40-8F00-0FFC3D7E0B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10162" y="2761328"/>
            <a:ext cx="1200150" cy="889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F246BBC-BADC-D74E-B10F-9551972967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59499" y="2697828"/>
            <a:ext cx="971550" cy="1016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48A315B-E773-CC48-81F0-3D67D1C21C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7877" y="6569081"/>
            <a:ext cx="1162050" cy="8382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A21DAAA-EA58-C046-98FA-E6DCDADC3F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9230" y="6499231"/>
            <a:ext cx="1085850" cy="9779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E705C77-5EA1-A24C-975F-700BC8EAD2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04778" y="6705606"/>
            <a:ext cx="1162050" cy="5651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9156E9C-8C5F-C545-836B-F1AE93E893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29288" y="6496056"/>
            <a:ext cx="990600" cy="9842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1803CC6-0040-9E41-9CCD-A119160089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003152" y="6407156"/>
            <a:ext cx="1130300" cy="11620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993C481-2D3C-D14B-BF5B-5952AD92EE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00465" y="6353181"/>
            <a:ext cx="1365250" cy="127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14CCE98-9DC3-314F-8F1D-B21FB27FF7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873662" y="6543681"/>
            <a:ext cx="1073150" cy="889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DDACB6A-8E5A-5F43-84AF-281450D3E4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881724" y="6492881"/>
            <a:ext cx="927100" cy="9906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F844E139-16CA-4E45-9353-A038FA9110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17877" y="10218381"/>
            <a:ext cx="1162050" cy="844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50F46D10-2917-8F40-9833-EA9F70CAE4B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5905" y="10164406"/>
            <a:ext cx="952500" cy="952500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E7BA9BF0-A9C7-AB42-8E80-7C8BE5F892B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84153" y="10240606"/>
            <a:ext cx="1003300" cy="800100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xmlns="" id="{94292938-E845-4A48-94B2-1B270217CBA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81663" y="10202506"/>
            <a:ext cx="1085850" cy="876300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xmlns="" id="{1FDC9C96-135B-D04A-95ED-5E54FC221AA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12677" y="10088206"/>
            <a:ext cx="1111250" cy="1104900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xmlns="" id="{DCFE5D85-305A-8C43-8E05-88D7F12A0C5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078265" y="10132656"/>
            <a:ext cx="1009650" cy="101600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144B7DE2-B9D2-5640-A3A8-D979BEFE2AB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908587" y="10139006"/>
            <a:ext cx="1003300" cy="1003300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xmlns="" id="{CE780C53-D1FB-6449-8FBD-1846E3567DB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843624" y="10139006"/>
            <a:ext cx="1003300" cy="100330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948099" y="831737"/>
            <a:ext cx="2298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685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21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22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E6636BC20180234D78A0072836F0B410E2B9B2001A0E2BF0A1D9813EB15C2BB58B4BBD387169FB0D22092F08384639EB020921DA31D04B411BBFC26A72BE1DDC24F524AD8F2674D714B82CF7689240BF0C66E0B67467DFC0B8AB5193FC810C38D8D62991DE3</a:t>
            </a:r>
          </a:p>
        </p:txBody>
      </p:sp>
      <p:sp>
        <p:nvSpPr>
          <p:cNvPr id="2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153597" y="4420292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dcdn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全站加速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4012746" y="4420292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ddh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专有宿主机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901084" y="4420292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dg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数据库网关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0005104" y="4420292"/>
            <a:ext cx="99360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disk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块存储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874286" y="4420292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dms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数据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管理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394484" y="4420292"/>
            <a:ext cx="231960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dns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8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云解析</a:t>
            </a:r>
            <a:r>
              <a:rPr lang="en-US" altLang="zh-CN" sz="18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PrivateZone</a:t>
            </a:r>
            <a:endParaRPr lang="en-US" altLang="zh-CN" sz="18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025954" y="4420292"/>
            <a:ext cx="280538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drds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8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分布式关系型数据库服务</a:t>
            </a:r>
            <a:endParaRPr lang="en-US" altLang="zh-CN" sz="18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699969" y="4420292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dts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数据传输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153597" y="8148229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dycdps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流量服务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3864244" y="8148229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dypns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号码认证服务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7049586" y="8148229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dysms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短信服务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856601" y="8148229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dytns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号码百科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2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874286" y="8148229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dyvms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语音服务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632593" y="8148229"/>
            <a:ext cx="184339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ecs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云服务器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ECS</a:t>
            </a:r>
          </a:p>
        </p:txBody>
      </p:sp>
      <p:sp>
        <p:nvSpPr>
          <p:cNvPr id="5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464472" y="8148229"/>
            <a:ext cx="192834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ecsgpu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GPU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云服务器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0808956" y="8148229"/>
            <a:ext cx="307263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edas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企业级分布式应用服务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708091" y="11876165"/>
            <a:ext cx="218162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ehpc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弹性高性能计算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4018934" y="11876165"/>
            <a:ext cx="157523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eip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弹性公网</a:t>
            </a: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ip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752582" y="11876165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ens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边缘节点服务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856601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ess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弹性伸缩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324200" y="11876165"/>
            <a:ext cx="239078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expressconnect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高速通道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908983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fc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函数计算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634839" y="11876165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flowbag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共享流量包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114842" y="11876165"/>
            <a:ext cx="246086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fnf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serverless</a:t>
            </a: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工作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流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9F56C45-528F-4144-B946-F6CAC9C3F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34" y="2654101"/>
            <a:ext cx="832337" cy="9763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B60A6BD-9874-F040-8C5E-9B5DD4E3C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355" y="2654101"/>
            <a:ext cx="976396" cy="9763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D13CB78-41B2-2A45-8438-16802F84F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8952" y="2652548"/>
            <a:ext cx="711878" cy="9795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EC498F9-3074-1A4E-B3C4-3380F8C9F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3708" y="2750605"/>
            <a:ext cx="976396" cy="7833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E759F8C-A2D3-384B-ABBE-BEE842BD32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46843" y="2654101"/>
            <a:ext cx="945497" cy="976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4B94F8B-2A56-504E-8E29-10161F0F1D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66090" y="2654101"/>
            <a:ext cx="976396" cy="9763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8F338F3-5FB1-954D-B6BC-8CC2CFEFE4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57280" y="2639084"/>
            <a:ext cx="942732" cy="100643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6180DE4-F90E-1446-84C6-1744EE7CA7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51045" y="2648070"/>
            <a:ext cx="988459" cy="9884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39A6926-C119-2B42-9A98-14AD44A426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7361" y="6454175"/>
            <a:ext cx="743082" cy="9851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23EA948-9B81-F545-98A9-D2DF630052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6513" y="6451352"/>
            <a:ext cx="700081" cy="99079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79132306-7110-A14F-B3B0-639CE28C8823}"/>
              </a:ext>
            </a:extLst>
          </p:cNvPr>
          <p:cNvSpPr txBox="1">
            <a:spLocks noChangeAspect="1"/>
          </p:cNvSpPr>
          <p:nvPr/>
        </p:nvSpPr>
        <p:spPr>
          <a:xfrm>
            <a:off x="7644788" y="6846577"/>
            <a:ext cx="100206" cy="200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15B24538-D470-994B-831E-0E27DC56D2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61728" y="6458550"/>
            <a:ext cx="1066327" cy="97639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1E92E67C-F471-5046-9735-70A581D8EC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44660" y="6455534"/>
            <a:ext cx="714493" cy="9824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2C3E173-9A20-3E41-B69D-6FA8C0CC96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003377" y="6450137"/>
            <a:ext cx="1032429" cy="99322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0C4D0D28-2E75-AD43-8653-CE1C7349D5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075136" y="6499931"/>
            <a:ext cx="958304" cy="8936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FF69CB6-EBFA-7248-8CEC-4DF97B2B60D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952075" y="6562147"/>
            <a:ext cx="953143" cy="7692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F237E12-3EDA-6249-B2DD-B90BF3FFE14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857337" y="6452515"/>
            <a:ext cx="975875" cy="98846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7CF194EC-8D38-864A-B820-27CA6CAC44F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46537" y="10212067"/>
            <a:ext cx="904730" cy="9920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A87A2B13-CDB8-5B45-9D93-C94E8725D5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18138" y="10275336"/>
            <a:ext cx="976830" cy="865545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xmlns="" id="{370FE8A5-2245-9844-BD71-CAA49DFED57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06693" y="10219910"/>
            <a:ext cx="976396" cy="976396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xmlns="" id="{E4FEB4C2-8DBE-EA44-825F-4EEDA12E90B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14303" y="10438994"/>
            <a:ext cx="975207" cy="538229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A86C396B-6F69-544D-BC7A-3FA51B148DF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31988" y="10255542"/>
            <a:ext cx="975207" cy="905133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xmlns="" id="{B5AD7E63-75DB-5B48-885E-D2686E2C021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066685" y="10223340"/>
            <a:ext cx="975207" cy="969537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xmlns="" id="{A52F2ACE-3091-6049-BFD3-3CA089C04E5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945311" y="10398144"/>
            <a:ext cx="966670" cy="6199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10D11AA6-9C2E-7142-A147-31DB3ED14A5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917602" y="10213611"/>
            <a:ext cx="855345" cy="988994"/>
          </a:xfrm>
          <a:prstGeom prst="rect">
            <a:avLst/>
          </a:prstGeom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xmlns="" id="{8CAD77E4-C6EE-4B40-AB54-48871B6C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4" y="834620"/>
            <a:ext cx="18598055" cy="707334"/>
          </a:xfrm>
        </p:spPr>
        <p:txBody>
          <a:bodyPr>
            <a:normAutofit/>
          </a:bodyPr>
          <a:lstStyle/>
          <a:p>
            <a:r>
              <a:rPr lang="zh-CN" altLang="en-US" sz="4000" b="0" dirty="0">
                <a:solidFill>
                  <a:schemeClr val="bg1"/>
                </a:solidFill>
              </a:rPr>
              <a:t>云基础应用</a:t>
            </a:r>
            <a:endParaRPr lang="en-US" sz="4000" b="0" dirty="0">
              <a:solidFill>
                <a:schemeClr val="bg1"/>
              </a:solidFill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948099" y="831737"/>
            <a:ext cx="2298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03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21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22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E6636BC20180234D78A0072836F0B410E2B9B2001A0E2BF0A1D9813EB15C2BB58B4BBD387169FB0D22092F08384639EB020921DA31D04B411BBFC26A72BE1DDC24F524AD8F2674D714B82CF7689240BF0C66E0B67467DFC0B8AB5193FC810C38D8D62991DE3</a:t>
            </a:r>
          </a:p>
        </p:txBody>
      </p:sp>
      <p:sp>
        <p:nvSpPr>
          <p:cNvPr id="2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396744" y="4450204"/>
            <a:ext cx="776045" cy="1058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fpga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4126078" y="4420292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ga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全球加速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7133727" y="4420292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gds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图数据库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0127786" y="4420292"/>
            <a:ext cx="99360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gws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云桌面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170760" y="4420292"/>
            <a:ext cx="269766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hbase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云数据库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Hbase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版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775741" y="4420292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hbr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混合云备份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337834" y="4420292"/>
            <a:ext cx="218162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hcs_hgw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混合云存储阵列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594059" y="4420292"/>
            <a:ext cx="144584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hcs_mgw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闪电立方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90959" y="8148229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hcs_sgw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云存储网关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3680572" y="8148229"/>
            <a:ext cx="218162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hdm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数据库自治服务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688221" y="8148229"/>
            <a:ext cx="218162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hdr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混合云容灾服务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738769" y="8148229"/>
            <a:ext cx="177163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hybriddb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for </a:t>
            </a: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postgre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2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577282" y="8148229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imm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智能媒体管理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588767" y="8148229"/>
            <a:ext cx="196156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ipv6gateway</a:t>
            </a: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IPv6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网关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783340" y="8148229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ivision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智能视觉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026500" y="8148229"/>
            <a:ext cx="258096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kvstore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云数据库 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Redis 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版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139461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live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视频直播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3133180" y="11876165"/>
            <a:ext cx="32764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memcache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云数据库 </a:t>
            </a:r>
            <a:r>
              <a:rPr lang="en-US" altLang="zh-CN" sz="22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Memcache</a:t>
            </a: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版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857466" y="11876165"/>
            <a:ext cx="184313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miniappdev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小程序云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979283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mns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消息服务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083012" y="11876165"/>
            <a:ext cx="287315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mongodb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云数据库 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MongoDB</a:t>
            </a:r>
          </a:p>
        </p:txBody>
      </p:sp>
      <p:sp>
        <p:nvSpPr>
          <p:cNvPr id="6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656895" y="11876165"/>
            <a:ext cx="182530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mq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消息队列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MQ</a:t>
            </a:r>
          </a:p>
        </p:txBody>
      </p:sp>
      <p:sp>
        <p:nvSpPr>
          <p:cNvPr id="7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783340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mts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媒体处理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005084" y="11876165"/>
            <a:ext cx="262379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mysql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云数据库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MySQL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版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EB68DA-DEA8-BD45-B43D-FAFEE1ED0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166" y="2758269"/>
            <a:ext cx="965200" cy="9588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6E4A2A6-AFAF-044B-8AF7-12FB8FC44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358" y="2656669"/>
            <a:ext cx="1162050" cy="11620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4613979-7CF2-4342-A581-FB96D64C6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8007" y="2736044"/>
            <a:ext cx="1162050" cy="1003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35EC8E6-7148-AC43-8D9E-E2FF79794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2938" y="2736044"/>
            <a:ext cx="1003300" cy="10033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68CB722-A7BA-5F4F-92A8-04A0242A1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6991" y="2755094"/>
            <a:ext cx="965200" cy="965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9EF5FDA-C22A-CD46-80B4-C67ED87A55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58373" y="2656669"/>
            <a:ext cx="1022350" cy="11620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92D39F3-0A37-9444-AFC1-53D2C1DDD6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00020" y="2739219"/>
            <a:ext cx="857250" cy="996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8E8C0F3-CA87-0740-B096-4A2D4FB8D2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80406" y="2809069"/>
            <a:ext cx="1073150" cy="857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DFC2AF4-BA9F-4547-A6B8-985D491E9B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0891" y="6584688"/>
            <a:ext cx="1047750" cy="8445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F20EFC9-14A8-9D42-A239-29137FCDB5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608" y="6537188"/>
            <a:ext cx="939551" cy="9395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FF9B260-2CAC-7046-9862-5AF6531923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77382" y="6505313"/>
            <a:ext cx="1003300" cy="10033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066634F-3D48-2049-9D3A-1D6A29DD82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3563" y="6498963"/>
            <a:ext cx="1162050" cy="101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DD7DCFB-6904-7740-B2F5-BD144048E0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38566" y="6429113"/>
            <a:ext cx="1162050" cy="11557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65A39F86-73B7-B84D-B849-86B3929A8A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023448" y="6375138"/>
            <a:ext cx="1092200" cy="12636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C56B939-9F71-684F-AF6E-70A66E5125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844445" y="6425938"/>
            <a:ext cx="1168400" cy="116205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468C31B-BA8A-8746-992B-8F2B094964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761356" y="6568813"/>
            <a:ext cx="1111250" cy="8763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6994228-C577-AA43-9657-7F023D3EAA1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70416" y="10153669"/>
            <a:ext cx="1028700" cy="9461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70506D1-2689-8442-AE32-A29F8EF3A8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41158" y="10147319"/>
            <a:ext cx="1060450" cy="958850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xmlns="" id="{32A3EDCF-D5E4-2240-965E-F51BC7FF224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94832" y="10207644"/>
            <a:ext cx="1168400" cy="838200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xmlns="" id="{00E15883-9388-FD44-8BAF-FF0A21BF703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02313" y="10204469"/>
            <a:ext cx="844550" cy="844550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xmlns="" id="{01E40D0D-A1F9-6C42-A352-15AE9272501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17941" y="10125094"/>
            <a:ext cx="1003300" cy="1003300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xmlns="" id="{FE8EC550-FE75-B247-9500-EACCB1E1864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093298" y="10099694"/>
            <a:ext cx="952500" cy="1054100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xmlns="" id="{987B663E-6DE8-274E-B1A6-F4209DC10E2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968270" y="10077469"/>
            <a:ext cx="920750" cy="109855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67B513BC-1639-F941-9CA0-35DFC819973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812156" y="10150494"/>
            <a:ext cx="1009650" cy="952500"/>
          </a:xfrm>
          <a:prstGeom prst="rect">
            <a:avLst/>
          </a:prstGeom>
        </p:spPr>
      </p:pic>
      <p:sp>
        <p:nvSpPr>
          <p:cNvPr id="56" name="Title 1">
            <a:extLst>
              <a:ext uri="{FF2B5EF4-FFF2-40B4-BE49-F238E27FC236}">
                <a16:creationId xmlns:a16="http://schemas.microsoft.com/office/drawing/2014/main" xmlns="" id="{8CAD77E4-C6EE-4B40-AB54-48871B6C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4" y="834620"/>
            <a:ext cx="18598055" cy="707334"/>
          </a:xfrm>
        </p:spPr>
        <p:txBody>
          <a:bodyPr>
            <a:normAutofit/>
          </a:bodyPr>
          <a:lstStyle/>
          <a:p>
            <a:r>
              <a:rPr lang="zh-CN" altLang="en-US" sz="4000" b="0" dirty="0">
                <a:solidFill>
                  <a:schemeClr val="bg1"/>
                </a:solidFill>
              </a:rPr>
              <a:t>云基础应用</a:t>
            </a:r>
            <a:endParaRPr lang="en-US" sz="4000" b="0" dirty="0">
              <a:solidFill>
                <a:schemeClr val="bg1"/>
              </a:solidFill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948099" y="831737"/>
            <a:ext cx="2298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537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21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22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E6636BC20180234D78A0072836F0B410E2B9B2001A0E2BF0A1D9813EB15C2BB58B4BBD387169FB0D22092F08384639EB020921DA31D04B411BBFC26A72BE1DDC24F524AD8F2674D714B82CF7689240BF0C66E0B67467DFC0B8AB5193FC810C38D8D62991DE3</a:t>
            </a:r>
          </a:p>
        </p:txBody>
      </p:sp>
      <p:sp>
        <p:nvSpPr>
          <p:cNvPr id="2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870698" y="4420292"/>
            <a:ext cx="192674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nas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文件存储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NAS</a:t>
            </a:r>
          </a:p>
        </p:txBody>
      </p:sp>
      <p:sp>
        <p:nvSpPr>
          <p:cNvPr id="3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4016239" y="4420292"/>
            <a:ext cx="130939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nat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NAT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网关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093006" y="4420292"/>
            <a:ext cx="339913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oceanbase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云数据库 </a:t>
            </a: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OceanBase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版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781666" y="4420292"/>
            <a:ext cx="168584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onsmqtt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微消息队列 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205749" y="4420292"/>
            <a:ext cx="272510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openapiexplorer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OpenAPI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Explorer</a:t>
            </a:r>
          </a:p>
        </p:txBody>
      </p:sp>
      <p:sp>
        <p:nvSpPr>
          <p:cNvPr id="3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893946" y="4420292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oss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对象存储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769800" y="4420292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ots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表格存储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825902" y="4420292"/>
            <a:ext cx="96840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pcdn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PCDN</a:t>
            </a:r>
          </a:p>
        </p:txBody>
      </p:sp>
      <p:sp>
        <p:nvSpPr>
          <p:cNvPr id="4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41456" y="8148229"/>
            <a:ext cx="318523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petadata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HybridDB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for MySQL</a:t>
            </a:r>
          </a:p>
        </p:txBody>
      </p:sp>
      <p:sp>
        <p:nvSpPr>
          <p:cNvPr id="4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3573812" y="8148229"/>
            <a:ext cx="246548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polardb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云数据库</a:t>
            </a: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PolarDB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146066" y="8148229"/>
            <a:ext cx="329301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postgresql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云数据库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PostgreSQL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版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458468" y="8148229"/>
            <a:ext cx="233224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ppas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云数据库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PPAS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版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2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720942" y="8148229"/>
            <a:ext cx="166763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privatelink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私网连接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622365" y="8148229"/>
            <a:ext cx="183377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pts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性能测试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PTS</a:t>
            </a:r>
          </a:p>
        </p:txBody>
      </p:sp>
      <p:sp>
        <p:nvSpPr>
          <p:cNvPr id="5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7984874" y="8148229"/>
            <a:ext cx="286046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pvtz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云解析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PrivateZone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664800" y="8148229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ram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访问控制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188766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slb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负载均衡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4008128" y="11876165"/>
            <a:ext cx="132561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rds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mariadb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837826" y="11876165"/>
            <a:ext cx="190949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ros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资源编排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ROS</a:t>
            </a:r>
          </a:p>
        </p:txBody>
      </p:sp>
      <p:sp>
        <p:nvSpPr>
          <p:cNvPr id="6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830782" y="11876165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rtc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音视频通信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440417" y="11876165"/>
            <a:ext cx="215834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sae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serverless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应用引擎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596942" y="11876165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scc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超级计算集群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769800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scdn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安全加速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346188" y="11876165"/>
            <a:ext cx="192783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servicemesh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服务网格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16B67D3-CED5-6947-96CC-1C789F666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6" y="3023202"/>
            <a:ext cx="1035050" cy="8445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A277437-8480-154E-9AB9-745C1A6C4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837" y="3004152"/>
            <a:ext cx="1092200" cy="8826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C480900-912C-534A-BE2D-758562C73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2349" y="2975577"/>
            <a:ext cx="1060450" cy="939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C2E49AC-E256-2648-82A9-C39FFBDDB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3564" y="3029552"/>
            <a:ext cx="1162050" cy="8318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1934222-D5CD-3A4B-8838-F2594CF52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15590" y="2941477"/>
            <a:ext cx="1008000" cy="100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F041CAB-81C9-6F42-B082-549BA6E11D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2676" y="3035902"/>
            <a:ext cx="1073150" cy="8191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220148B-7700-3C43-9586-83FA8FB2DD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53130" y="2994627"/>
            <a:ext cx="1123950" cy="9017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3A31D37-7FB1-2C48-A0A7-868576C523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95188" y="2845387"/>
            <a:ext cx="1029834" cy="12001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406072E-22BB-AB4E-B76F-B2CD41059C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3046" y="6398774"/>
            <a:ext cx="1162050" cy="1155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A20BC86-E15D-7F45-B97C-10E2CFC109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463" y="6446835"/>
            <a:ext cx="1020948" cy="10595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A66266E-F527-1B45-8BBF-90F64F9768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90924" y="6471799"/>
            <a:ext cx="1003300" cy="10096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8ACFAFE-9B7F-F342-B6EC-F0001D2908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02314" y="6395599"/>
            <a:ext cx="844550" cy="11620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29D5E70-7A0D-1848-824D-1EA2A45793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35390" y="6398774"/>
            <a:ext cx="1168400" cy="11557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00A092B-CB69-CF4F-8A34-FC05CEA25E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009026" y="6541649"/>
            <a:ext cx="1060450" cy="8699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D1AA5F4-4825-BC43-BF42-8025CA7C99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884880" y="6424174"/>
            <a:ext cx="1060450" cy="11049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B0E02FE-5FBC-7749-9ECB-F7EE5AB46DF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729080" y="6595624"/>
            <a:ext cx="1162050" cy="762000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xmlns="" id="{EBED0F1D-878F-D54B-AA10-3710488ADD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34362" y="10313862"/>
            <a:ext cx="1073150" cy="812800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xmlns="" id="{E5DC3866-BB89-3B40-9FCE-D976D0EDA11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62349" y="10263062"/>
            <a:ext cx="1060450" cy="914400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A1B951D1-BF65-0546-982C-AD59019D313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94364" y="10186862"/>
            <a:ext cx="1060450" cy="1066800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xmlns="" id="{74AC547A-CDEE-184F-9DFF-C5E3ACAD810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002065" y="10139237"/>
            <a:ext cx="1035050" cy="1162050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xmlns="" id="{EC541E4E-118B-234B-A3A1-6F77DE6ADE2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021726" y="10155112"/>
            <a:ext cx="1035050" cy="1130300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xmlns="" id="{40EF84BC-A965-7444-ACF9-35B89DF86D5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802330" y="10094787"/>
            <a:ext cx="1225550" cy="125095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0ABC62E-0384-BB46-9A08-59A27FDD858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818736" y="10158698"/>
            <a:ext cx="982738" cy="1123129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xmlns="" id="{BD314A45-BEC4-B34E-97AF-80D50451649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03846" y="10269412"/>
            <a:ext cx="1060450" cy="901700"/>
          </a:xfrm>
          <a:prstGeom prst="rect">
            <a:avLst/>
          </a:prstGeom>
        </p:spPr>
      </p:pic>
      <p:sp>
        <p:nvSpPr>
          <p:cNvPr id="56" name="Title 1">
            <a:extLst>
              <a:ext uri="{FF2B5EF4-FFF2-40B4-BE49-F238E27FC236}">
                <a16:creationId xmlns:a16="http://schemas.microsoft.com/office/drawing/2014/main" xmlns="" id="{8CAD77E4-C6EE-4B40-AB54-48871B6C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4" y="834620"/>
            <a:ext cx="18598055" cy="707334"/>
          </a:xfrm>
        </p:spPr>
        <p:txBody>
          <a:bodyPr>
            <a:normAutofit/>
          </a:bodyPr>
          <a:lstStyle/>
          <a:p>
            <a:r>
              <a:rPr lang="zh-CN" altLang="en-US" sz="4000" b="0" dirty="0">
                <a:solidFill>
                  <a:schemeClr val="bg1"/>
                </a:solidFill>
              </a:rPr>
              <a:t>云基础应用</a:t>
            </a:r>
            <a:endParaRPr lang="en-US" sz="4000" b="0" dirty="0">
              <a:solidFill>
                <a:schemeClr val="bg1"/>
              </a:solidFill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948099" y="831737"/>
            <a:ext cx="2298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909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21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22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E6636BC20180234D78A0072836F0B410E2B9B2001A0E2BF0A1D9813EB15C2BB58B4BBD387169FB0D22092F08384639EB020921DA31D04B411BBFC26A72BE1DDC24F524AD8F2674D714B82CF7689240BF0C66E0B67467DFC0B8AB5193FC810C38D8D62991DE3</a:t>
            </a:r>
          </a:p>
        </p:txBody>
      </p:sp>
      <p:sp>
        <p:nvSpPr>
          <p:cNvPr id="2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153598" y="4420292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sls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日志服务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3877786" y="4420292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smartag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智能接入网关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701762" y="4420292"/>
            <a:ext cx="218162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smc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服务器迁移中心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031344" y="4420292"/>
            <a:ext cx="321357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sqlserver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云数据库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SQL Server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版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463948" y="4420292"/>
            <a:ext cx="218162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swas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轻量应用服务器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638949" y="4420292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txc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全局事务服务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337835" y="4420292"/>
            <a:ext cx="218162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uis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极致互联网服务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833180" y="4420292"/>
            <a:ext cx="99360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vod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频点播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897246" y="8148229"/>
            <a:ext cx="18033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vpc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专有网络</a:t>
            </a: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vpc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4152925" y="8148229"/>
            <a:ext cx="133434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vpn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VPN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网关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7147268" y="8148229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vs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视频监控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215145" y="8148229"/>
            <a:ext cx="284597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webx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Web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应用托管服务器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2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315446" y="8148229"/>
            <a:ext cx="247862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xdragon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弹性裸金属服务器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935953" y="8148229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xtrace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链路追踪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3C5B6D2-FF24-824D-B756-3EF9694CD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253" y="2774405"/>
            <a:ext cx="1003300" cy="10033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11D8164-F992-EA45-B75B-11F0D678F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070" y="2812505"/>
            <a:ext cx="1162050" cy="9271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BD54066-4C95-B84B-8931-89A07377B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1548" y="2695030"/>
            <a:ext cx="1162050" cy="11620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6DE0C4D-9710-2342-8BF9-817C726376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9030" y="2695030"/>
            <a:ext cx="838200" cy="11620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3F1F608-1C4D-5946-80BA-9376B16BA2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19759" y="2641055"/>
            <a:ext cx="1270000" cy="127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593D6EA-AFBC-D649-85C8-7BD4C4EF8C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9608" y="2771230"/>
            <a:ext cx="1003300" cy="10096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81028F-9A6E-224F-9C43-0B748E5556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47621" y="2701380"/>
            <a:ext cx="1162050" cy="11493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47833C7-29B8-FA48-BE5C-4C20F2BBC5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64832" y="2866480"/>
            <a:ext cx="1130300" cy="8191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B3DF59E-8F24-3F4B-98DF-D096EB3EB4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7878" y="6635754"/>
            <a:ext cx="1162050" cy="7747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51C6531-FE92-1C45-8CC4-4413761876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9070" y="6442079"/>
            <a:ext cx="1162050" cy="11620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CBFA98A-8BE3-C143-9851-009A9ED889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11548" y="6442079"/>
            <a:ext cx="1162050" cy="11620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8054003-000A-BF49-8B10-EBEB6D96BF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57105" y="6442079"/>
            <a:ext cx="1162050" cy="1162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1137478-42DE-7B40-9B1D-4098D63C0D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053109" y="6518279"/>
            <a:ext cx="1003300" cy="10096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6367C4-DEBB-244D-9449-A99992E162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43108" y="6492879"/>
            <a:ext cx="876300" cy="1060450"/>
          </a:xfrm>
          <a:prstGeom prst="rect">
            <a:avLst/>
          </a:prstGeom>
        </p:spPr>
      </p:pic>
      <p:sp>
        <p:nvSpPr>
          <p:cNvPr id="4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486337" y="8148229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acr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容器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镜像服务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536175" y="8148229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aliyuncvc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视频会议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49665" y="11876165"/>
            <a:ext cx="309847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cds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数据库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Cassandra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版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4174790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oos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运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维编排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914296" y="6426204"/>
            <a:ext cx="1028700" cy="1193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923582" y="6464304"/>
            <a:ext cx="812800" cy="11176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90903" y="10165777"/>
            <a:ext cx="1016000" cy="10922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52925" y="10044707"/>
            <a:ext cx="1334340" cy="1334340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xmlns="" id="{8CAD77E4-C6EE-4B40-AB54-48871B6C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4" y="834620"/>
            <a:ext cx="18598055" cy="707334"/>
          </a:xfrm>
        </p:spPr>
        <p:txBody>
          <a:bodyPr>
            <a:normAutofit/>
          </a:bodyPr>
          <a:lstStyle/>
          <a:p>
            <a:r>
              <a:rPr lang="zh-CN" altLang="en-US" sz="4000" b="0" dirty="0">
                <a:solidFill>
                  <a:schemeClr val="bg1"/>
                </a:solidFill>
              </a:rPr>
              <a:t>云基础应用</a:t>
            </a:r>
            <a:endParaRPr lang="en-US" sz="4000" b="0" dirty="0">
              <a:solidFill>
                <a:schemeClr val="bg1"/>
              </a:solidFill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948099" y="831737"/>
            <a:ext cx="2298700" cy="508000"/>
          </a:xfrm>
          <a:prstGeom prst="rect">
            <a:avLst/>
          </a:prstGeom>
        </p:spPr>
      </p:pic>
      <p:sp>
        <p:nvSpPr>
          <p:cNvPr id="4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452258" y="11914265"/>
            <a:ext cx="253665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cddc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云数据库专属集群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67566" y="10155460"/>
            <a:ext cx="1306032" cy="1208080"/>
          </a:xfrm>
          <a:prstGeom prst="rect">
            <a:avLst/>
          </a:prstGeom>
        </p:spPr>
      </p:pic>
      <p:sp>
        <p:nvSpPr>
          <p:cNvPr id="5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492721" y="11936037"/>
            <a:ext cx="218162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scu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存储容量单位包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47908" y="10109145"/>
            <a:ext cx="1271247" cy="1349303"/>
          </a:xfrm>
          <a:prstGeom prst="rect">
            <a:avLst/>
          </a:prstGeom>
        </p:spPr>
      </p:pic>
      <p:sp>
        <p:nvSpPr>
          <p:cNvPr id="4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612451" y="11936037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ads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云原生数据库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880210" y="11936037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advisor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智能顾问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521952" y="11936037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eci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弹性容器实例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574060" y="11936037"/>
            <a:ext cx="189160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eventbridge</a:t>
            </a:r>
            <a:endParaRPr lang="en-US" altLang="zh-CN" sz="2200" b="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消息事件总线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919759" y="10108964"/>
            <a:ext cx="1224572" cy="134702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935953" y="10108964"/>
            <a:ext cx="1163343" cy="134702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677049" y="10365588"/>
            <a:ext cx="1493731" cy="105240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872781" y="10268583"/>
            <a:ext cx="1145757" cy="11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460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21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22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E6636BC20180234D78A0072836F0B410E2B9B2001A0E2BF0A1D9813EB15C2BB58B4BBD387169FB0D22092F08384639EB020921DA31D04B411BBFC26A72BE1DDC24F524AD8F2674D714B82CF7689240BF0C66E0B67467DFC0B8AB5193FC810C38D8D62991DE3</a:t>
            </a:r>
          </a:p>
        </p:txBody>
      </p:sp>
      <p:sp>
        <p:nvSpPr>
          <p:cNvPr id="2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700911" y="4420292"/>
            <a:ext cx="219598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alinux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Aliyun</a:t>
            </a: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Linux</a:t>
            </a: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xmlns="" id="{8CAD77E4-C6EE-4B40-AB54-48871B6C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4" y="834620"/>
            <a:ext cx="18598055" cy="707334"/>
          </a:xfrm>
        </p:spPr>
        <p:txBody>
          <a:bodyPr>
            <a:normAutofit/>
          </a:bodyPr>
          <a:lstStyle/>
          <a:p>
            <a:r>
              <a:rPr lang="zh-CN" altLang="en-US" sz="4000" b="0" dirty="0">
                <a:solidFill>
                  <a:schemeClr val="bg1"/>
                </a:solidFill>
              </a:rPr>
              <a:t>云基础应用</a:t>
            </a:r>
            <a:endParaRPr lang="en-US" sz="4000" b="0" dirty="0">
              <a:solidFill>
                <a:schemeClr val="bg1"/>
              </a:solidFill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8099" y="831737"/>
            <a:ext cx="2298700" cy="5080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07" y="2621608"/>
            <a:ext cx="1391592" cy="139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51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21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22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E6636BC20180234D78A0072836F0B410E2B9B2001A0E2BF0A1D9813EB15C2BB58B4BBD387169FB0D22092F08384639EB020921DA31D04B411BBFC26A72BE1DDC24F524AD8F2674D714B82CF7689240BF0C66E0B67467DFC0B8AB5193FC810C38D8D62991DE3</a:t>
            </a:r>
          </a:p>
        </p:txBody>
      </p:sp>
      <p:sp>
        <p:nvSpPr>
          <p:cNvPr id="2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311295" y="4420292"/>
            <a:ext cx="307263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aegis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云安全中心（安骑士）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4074252" y="4420292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afs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数据风控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825910" y="4420292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antibot</a:t>
            </a: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爬虫风险管理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979283" y="4347736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avds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漏洞扫描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594979" y="4420292"/>
            <a:ext cx="184922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bastionhost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堡垒机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868124" y="4420292"/>
            <a:ext cx="121251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cas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SSL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737857" y="4420292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cfw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云防火墙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548165" y="4420292"/>
            <a:ext cx="15942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cloudauth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实人认证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23935" y="8178141"/>
            <a:ext cx="647357" cy="1058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coo</a:t>
            </a:r>
          </a:p>
          <a:p>
            <a:pPr algn="ctr">
              <a:lnSpc>
                <a:spcPct val="150000"/>
              </a:lnSpc>
            </a:pP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3925750" y="8148229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dbaudit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数据库审计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7003843" y="8148229"/>
            <a:ext cx="152875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ddos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DDoS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防护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711710" y="8148229"/>
            <a:ext cx="182575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ddos-bgp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DDoS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防护包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2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458211" y="8148229"/>
            <a:ext cx="212276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ddos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-dip</a:t>
            </a: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DDoS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高防国际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735587" y="8432056"/>
            <a:ext cx="1477584" cy="55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ddos</a:t>
            </a: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-pro</a:t>
            </a:r>
          </a:p>
        </p:txBody>
      </p:sp>
      <p:sp>
        <p:nvSpPr>
          <p:cNvPr id="54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589355" y="8148229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dsi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数据安全险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441341" y="8148229"/>
            <a:ext cx="180786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gameshield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游戏盾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202308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hsm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加密服务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4074252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lvwang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内容安全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6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7122914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mobsec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移动安全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7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9979283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saf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风险识别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8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1834771" y="11876165"/>
            <a:ext cx="336964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sas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云安全中心（态势感知）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9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5680572" y="11876165"/>
            <a:ext cx="158761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shc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云盾混合云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18737857" y="11876165"/>
            <a:ext cx="129061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sos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安全管家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1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21949237" y="11906077"/>
            <a:ext cx="792075" cy="1058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sppc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0D9FABB-11A0-A84E-80C6-7CAA0EADF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413" y="2742106"/>
            <a:ext cx="914400" cy="10350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56D7EA0-3053-A44A-839C-D16D49EA2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832" y="2732581"/>
            <a:ext cx="933450" cy="10541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AEFE987-0704-FE45-B11A-17E55FA90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194" y="2735756"/>
            <a:ext cx="1162050" cy="10477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770AA8B-30CB-E344-9B8B-9E8938D82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563" y="2678606"/>
            <a:ext cx="1162050" cy="11620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62DAB07-8716-FC41-B2B9-E8D855106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3016" y="2837356"/>
            <a:ext cx="1073150" cy="8445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F8D8293-13BD-5B4F-8349-3F90AD066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0829" y="2735756"/>
            <a:ext cx="927100" cy="10477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D3BD547-5DEB-8046-AEF4-D14C4F8F79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95787" y="2846881"/>
            <a:ext cx="1174750" cy="825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717E1FF-3F99-B246-8A69-7BDCA0E843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10274" y="2681781"/>
            <a:ext cx="1270000" cy="1155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B2AA647-1DEC-4649-9DC8-665F84979E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4063" y="6519900"/>
            <a:ext cx="927100" cy="10033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7AE6BFE-D662-D44B-ACFC-B4D78C59A3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5207" y="6504025"/>
            <a:ext cx="1028700" cy="10350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6289687-98E8-9647-8F34-F9768470BC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0069" y="6519900"/>
            <a:ext cx="876300" cy="10033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88426CA-D2C8-8D4E-A9FD-DC5D822099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2938" y="6519900"/>
            <a:ext cx="1003300" cy="10033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15A14764-2248-8743-ACB1-896ED31B76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08416" y="6437350"/>
            <a:ext cx="1022350" cy="1168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2FD114-94EE-CC45-992B-FDB85A4E4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969554" y="6526250"/>
            <a:ext cx="1009650" cy="990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EFC4D52-D873-B241-A6C4-CE4532EFC7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919612" y="6478625"/>
            <a:ext cx="927100" cy="10858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C21A0FB-1B7C-9348-B17F-90C2160AF9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802349" y="6551650"/>
            <a:ext cx="1085850" cy="9398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AEDF80F1-04CA-F644-81F3-E0B4E6C0DD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58663" y="10149556"/>
            <a:ext cx="977900" cy="10477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B685AFB-E66A-3741-8D7B-5A11394F866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24257" y="10181306"/>
            <a:ext cx="990600" cy="984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BEB30D3D-3EC7-E14A-8569-09AFAE37FF4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28469" y="10216231"/>
            <a:ext cx="1079500" cy="914400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xmlns="" id="{A289DAB4-D1CE-C74C-9386-D754E33128D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22938" y="10171781"/>
            <a:ext cx="1003300" cy="1003300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xmlns="" id="{516F7A1B-F7FC-0944-AFA3-D2C05461194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033816" y="10152731"/>
            <a:ext cx="971550" cy="1041400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E3455EFD-4CA7-ED43-A131-5D5C7AEC7E6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953679" y="10194006"/>
            <a:ext cx="1041400" cy="958850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xmlns="" id="{85442A99-0F56-C848-A21E-0A145B9E743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891037" y="10171781"/>
            <a:ext cx="984250" cy="1003300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xmlns="" id="{872D5A8F-2EE2-8B47-AE06-F7912448CC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821399" y="10209881"/>
            <a:ext cx="1047750" cy="927100"/>
          </a:xfrm>
          <a:prstGeom prst="rect">
            <a:avLst/>
          </a:prstGeom>
        </p:spPr>
      </p:pic>
      <p:sp>
        <p:nvSpPr>
          <p:cNvPr id="56" name="Title 1">
            <a:extLst>
              <a:ext uri="{FF2B5EF4-FFF2-40B4-BE49-F238E27FC236}">
                <a16:creationId xmlns:a16="http://schemas.microsoft.com/office/drawing/2014/main" xmlns="" id="{8CAD77E4-C6EE-4B40-AB54-48871B6C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4" y="834620"/>
            <a:ext cx="18598055" cy="707334"/>
          </a:xfrm>
        </p:spPr>
        <p:txBody>
          <a:bodyPr>
            <a:normAutofit/>
          </a:bodyPr>
          <a:lstStyle/>
          <a:p>
            <a:r>
              <a:rPr lang="zh-CN" altLang="en-US" sz="4000" b="0" dirty="0" smtClean="0">
                <a:solidFill>
                  <a:schemeClr val="bg1"/>
                </a:solidFill>
              </a:rPr>
              <a:t>安全</a:t>
            </a:r>
            <a:endParaRPr lang="en-US" sz="4000" b="0" dirty="0">
              <a:solidFill>
                <a:schemeClr val="bg1"/>
              </a:solidFill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948099" y="831737"/>
            <a:ext cx="2298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562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E6636BC20180234D78A0072836F0B3B062B9B207100DDB20A0D98F39B16C2BA34B43BC38C168AB0122592F0838465CEB921921FAF1D0ABC11BBFC26B7F4E1ADA24FB2EADD526949754C728F767A2439F9FD0E9157C626057A81A5197EE01DCA8DD06229F4E3</a:t>
            </a:r>
          </a:p>
        </p:txBody>
      </p:sp>
      <p:sp>
        <p:nvSpPr>
          <p:cNvPr id="21" name="文本框 2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E6636BC20180234D78A0072836F0B99012B9B2041CBB0BD0AED9843CB1E92B759B4BB3387161DB0A22092008384687EBAD09218A11D00BB11BBFC253752E1BD324F50EAD8127E48704882AE76E224046D963E4B175990FA048DEA195FADFAC88D9862B9F9E3</a:t>
            </a:r>
          </a:p>
        </p:txBody>
      </p:sp>
      <p:sp>
        <p:nvSpPr>
          <p:cNvPr id="22" name="文本框 3" hidden="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1100"/>
          </a:p>
          <a:p>
            <a:pPr>
              <a:buClr>
                <a:srgbClr val="FFFFFF"/>
              </a:buClr>
            </a:pPr>
            <a:r>
              <a:rPr lang="en-US">
                <a:solidFill>
                  <a:srgbClr val="FFFFFF"/>
                </a:solidFill>
              </a:rPr>
              <a:t>E6636BC20180234D78A0072836F0B410E2B9B2001A0E2BF0A1D9813EB15C2BB58B4BBD387169FB0D22092F08384639EB020921DA31D04B411BBFC26A72BE1DDC24F524AD8F2674D714B82CF7689240BF0C66E0B67467DFC0B8AB5193FC810C38D8D62991DE3</a:t>
            </a:r>
          </a:p>
        </p:txBody>
      </p:sp>
      <p:sp>
        <p:nvSpPr>
          <p:cNvPr id="25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721633" y="4420292"/>
            <a:ext cx="225196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waf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Web</a:t>
            </a:r>
            <a:r>
              <a:rPr lang="zh-CN" altLang="en-US" sz="22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应用防火墙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4096822" y="4450204"/>
            <a:ext cx="1214563" cy="1058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yundun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6CCDE91-CD42-8E4B-B8B7-91AF2EC63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14" y="2789904"/>
            <a:ext cx="1041400" cy="9207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DBE990B-6A3E-ED4B-AD9F-13379C197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503" y="2732754"/>
            <a:ext cx="965200" cy="1035050"/>
          </a:xfrm>
          <a:prstGeom prst="rect">
            <a:avLst/>
          </a:prstGeom>
        </p:spPr>
      </p:pic>
      <p:sp>
        <p:nvSpPr>
          <p:cNvPr id="10" name="Shape 130">
            <a:extLst>
              <a:ext uri="{FF2B5EF4-FFF2-40B4-BE49-F238E27FC236}">
                <a16:creationId xmlns:a16="http://schemas.microsoft.com/office/drawing/2014/main" xmlns="" id="{6232D054-396A-254E-88EC-9735E27BA6FE}"/>
              </a:ext>
            </a:extLst>
          </p:cNvPr>
          <p:cNvSpPr/>
          <p:nvPr/>
        </p:nvSpPr>
        <p:spPr>
          <a:xfrm>
            <a:off x="6850266" y="4420292"/>
            <a:ext cx="18846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5800" b="1" spc="116">
                <a:solidFill>
                  <a:srgbClr val="373D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200" b="0" dirty="0" err="1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sddp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200" b="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敏感数据保护</a:t>
            </a:r>
            <a:endParaRPr lang="en-US" altLang="zh-CN" sz="22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575" y="2650204"/>
            <a:ext cx="1016000" cy="12001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CAD77E4-C6EE-4B40-AB54-48871B6C4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34" y="834620"/>
            <a:ext cx="18598055" cy="707334"/>
          </a:xfrm>
        </p:spPr>
        <p:txBody>
          <a:bodyPr>
            <a:normAutofit/>
          </a:bodyPr>
          <a:lstStyle/>
          <a:p>
            <a:r>
              <a:rPr lang="zh-CN" altLang="en-US" sz="4000" b="0" dirty="0" smtClean="0">
                <a:solidFill>
                  <a:schemeClr val="bg1"/>
                </a:solidFill>
              </a:rPr>
              <a:t>安全</a:t>
            </a:r>
            <a:endParaRPr lang="en-US" sz="4000" b="0" dirty="0">
              <a:solidFill>
                <a:schemeClr val="bg1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8099" y="831737"/>
            <a:ext cx="2298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034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阿里云官方">
      <a:dk1>
        <a:srgbClr val="181818"/>
      </a:dk1>
      <a:lt1>
        <a:sysClr val="window" lastClr="FFFFFF"/>
      </a:lt1>
      <a:dk2>
        <a:srgbClr val="FF6A00"/>
      </a:dk2>
      <a:lt2>
        <a:srgbClr val="DBDBDB"/>
      </a:lt2>
      <a:accent1>
        <a:srgbClr val="FFB61A"/>
      </a:accent1>
      <a:accent2>
        <a:srgbClr val="F2F2F2"/>
      </a:accent2>
      <a:accent3>
        <a:srgbClr val="D8D8D8"/>
      </a:accent3>
      <a:accent4>
        <a:srgbClr val="BFBFBF"/>
      </a:accent4>
      <a:accent5>
        <a:srgbClr val="A5A5A5"/>
      </a:accent5>
      <a:accent6>
        <a:srgbClr val="7F7F7F"/>
      </a:accent6>
      <a:hlink>
        <a:srgbClr val="FF6A00"/>
      </a:hlink>
      <a:folHlink>
        <a:srgbClr val="FF6A00"/>
      </a:folHlink>
    </a:clrScheme>
    <a:fontScheme name="阿里云官方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6941</TotalTime>
  <Words>1105</Words>
  <Application>Microsoft Macintosh PowerPoint</Application>
  <PresentationFormat>自定义</PresentationFormat>
  <Paragraphs>643</Paragraphs>
  <Slides>18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Arial</vt:lpstr>
      <vt:lpstr>Arial Unicode MS</vt:lpstr>
      <vt:lpstr>Calibri</vt:lpstr>
      <vt:lpstr>Calibri Light</vt:lpstr>
      <vt:lpstr>Helvetica Neue Medium</vt:lpstr>
      <vt:lpstr>Microsoft YaHei</vt:lpstr>
      <vt:lpstr>等线</vt:lpstr>
      <vt:lpstr>微软雅黑</vt:lpstr>
      <vt:lpstr>新細明體</vt:lpstr>
      <vt:lpstr>Custom Design</vt:lpstr>
      <vt:lpstr>1_Office 主题​​</vt:lpstr>
      <vt:lpstr>PowerPoint 演示文稿</vt:lpstr>
      <vt:lpstr>云基础应用</vt:lpstr>
      <vt:lpstr>云基础应用</vt:lpstr>
      <vt:lpstr>云基础应用</vt:lpstr>
      <vt:lpstr>云基础应用</vt:lpstr>
      <vt:lpstr>云基础应用</vt:lpstr>
      <vt:lpstr>云基础应用</vt:lpstr>
      <vt:lpstr>安全</vt:lpstr>
      <vt:lpstr>安全</vt:lpstr>
      <vt:lpstr>大数据</vt:lpstr>
      <vt:lpstr>开发者服务</vt:lpstr>
      <vt:lpstr>企业应用</vt:lpstr>
      <vt:lpstr>企业应用</vt:lpstr>
      <vt:lpstr>人工智能</vt:lpstr>
      <vt:lpstr>人工智能</vt:lpstr>
      <vt:lpstr>物联网</vt:lpstr>
      <vt:lpstr>更新日志</vt:lpstr>
      <vt:lpstr>PowerPoint 演示文稿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宝明</dc:creator>
  <cp:lastModifiedBy>Microsoft Office 用户</cp:lastModifiedBy>
  <cp:revision>301</cp:revision>
  <dcterms:created xsi:type="dcterms:W3CDTF">2019-10-01T12:03:42Z</dcterms:created>
  <dcterms:modified xsi:type="dcterms:W3CDTF">2020-05-22T04:10:21Z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operty1">
    <vt:lpwstr>E6636BC20180234D78A0072836F0BEB032B9B20D17555BB0ADD98B30B1332BD33B44B738C1667B0122692508384636EBBC1921DA41D07B811BBFC2E178BE14DC24FB39ADEF25845744D22EF763B243DEA84CE91C764D20D3689C419F05DE4CC8D8962D9F0E3</vt:lpwstr>
  </property>
  <property fmtid="{D5CDD505-2E9C-101B-9397-08002B2CF9AE}" pid="3" name="property2">
    <vt:lpwstr>E6636BC20180234D78A0072836F0B3B062B9B207100DDB20A0D98F39B16C2BA34B43BC38C168AB0122592F0838465CEB921921FAF1D0ABC11BBFC26B7F4E1ADA24FB2EADD526949754C728F767A2439F9FD0E9157C626057A81A5197EE01DCA8DD06229F4E3</vt:lpwstr>
  </property>
  <property fmtid="{D5CDD505-2E9C-101B-9397-08002B2CF9AE}" pid="4" name="property3">
    <vt:lpwstr>E6636BC20180234D78A0072836F0B99012B9B2041CBB0BD0AED9843CB1E92B759B4BB3387161DB0A22092008384687EBAD09218A11D00BB11BBFC253752E1BD324F50EAD8127E48704882AE76E224046D963E4B175990FA048DEA195FADFAC88D9862B9F9E3</vt:lpwstr>
  </property>
  <property fmtid="{D5CDD505-2E9C-101B-9397-08002B2CF9AE}" pid="5" name="property4">
    <vt:lpwstr>E6636BC20180234D78A0072836F0B410E2B9B2001A0E2BF0A1D9813EB15C2BB58B4BBD387169FB0D22092F08384639EB020921DA31D04B411BBFC26A72BE1DDC24F524AD8F2674D714B82CF7689240BF0C66E0B67467DFC0B8AB5193FC810C38D8D62991DE3</vt:lpwstr>
  </property>
</Properties>
</file>